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69" r:id="rId4"/>
    <p:sldId id="270" r:id="rId5"/>
    <p:sldId id="271" r:id="rId6"/>
    <p:sldId id="272" r:id="rId7"/>
    <p:sldId id="260" r:id="rId8"/>
    <p:sldId id="261" r:id="rId9"/>
    <p:sldId id="262" r:id="rId10"/>
    <p:sldId id="263" r:id="rId11"/>
    <p:sldId id="267" r:id="rId12"/>
    <p:sldId id="268" r:id="rId13"/>
    <p:sldId id="266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2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3:</a:t>
            </a:r>
          </a:p>
          <a:p>
            <a:r>
              <a:rPr lang="en-US" altLang="en-US" dirty="0"/>
              <a:t>Computing Devices and </a:t>
            </a:r>
            <a:br>
              <a:rPr lang="en-US" altLang="en-US" dirty="0"/>
            </a:br>
            <a:r>
              <a:rPr lang="en-US" altLang="en-US" dirty="0"/>
              <a:t>the Internet of Things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up a Wireless</a:t>
            </a:r>
            <a:r>
              <a:rPr lang="en-US" baseline="0" dirty="0"/>
              <a:t>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</a:t>
            </a:r>
            <a:r>
              <a:rPr lang="en-US" baseline="0" dirty="0"/>
              <a:t> in OS settings</a:t>
            </a:r>
          </a:p>
          <a:p>
            <a:endParaRPr lang="en-US" baseline="0" dirty="0"/>
          </a:p>
          <a:p>
            <a:r>
              <a:rPr lang="en-US" baseline="0" dirty="0"/>
              <a:t>Wi-Fi</a:t>
            </a:r>
          </a:p>
          <a:p>
            <a:endParaRPr lang="en-US" baseline="0" dirty="0"/>
          </a:p>
          <a:p>
            <a:r>
              <a:rPr lang="en-US" baseline="0" dirty="0"/>
              <a:t>Bluetooth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190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Airplane Mode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in OS</a:t>
            </a:r>
            <a:r>
              <a:rPr lang="en-US" baseline="0" dirty="0"/>
              <a:t> settings</a:t>
            </a:r>
          </a:p>
          <a:p>
            <a:endParaRPr lang="en-US" dirty="0"/>
          </a:p>
          <a:p>
            <a:r>
              <a:rPr lang="en-US" dirty="0"/>
              <a:t>Turns off all external</a:t>
            </a:r>
            <a:r>
              <a:rPr lang="en-US" baseline="0" dirty="0"/>
              <a:t> connections</a:t>
            </a:r>
          </a:p>
          <a:p>
            <a:pPr lvl="1"/>
            <a:r>
              <a:rPr lang="en-US" dirty="0"/>
              <a:t>Cellular</a:t>
            </a:r>
          </a:p>
          <a:p>
            <a:pPr lvl="1"/>
            <a:r>
              <a:rPr lang="en-US"/>
              <a:t>Wi-Fi</a:t>
            </a:r>
            <a:endParaRPr lang="en-US" dirty="0"/>
          </a:p>
          <a:p>
            <a:pPr lvl="1"/>
            <a:r>
              <a:rPr lang="en-US" dirty="0"/>
              <a:t>Bluetooth</a:t>
            </a:r>
          </a:p>
        </p:txBody>
      </p:sp>
    </p:spTree>
    <p:extLst>
      <p:ext uri="{BB962C8B-B14F-4D97-AF65-F5344CB8AC3E}">
        <p14:creationId xmlns:p14="http://schemas.microsoft.com/office/powerpoint/2010/main" val="55319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Additional</a:t>
            </a:r>
            <a:r>
              <a:rPr lang="en-US" baseline="0" dirty="0"/>
              <a:t>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Apps are built for the specific</a:t>
            </a:r>
            <a:r>
              <a:rPr lang="en-US" baseline="0" dirty="0"/>
              <a:t> OS</a:t>
            </a:r>
          </a:p>
          <a:p>
            <a:endParaRPr lang="en-US" dirty="0"/>
          </a:p>
          <a:p>
            <a:r>
              <a:rPr lang="en-US" dirty="0"/>
              <a:t>Apple</a:t>
            </a:r>
            <a:r>
              <a:rPr lang="en-US" baseline="0" dirty="0"/>
              <a:t> iTunes</a:t>
            </a:r>
          </a:p>
          <a:p>
            <a:endParaRPr lang="en-US" baseline="0" dirty="0"/>
          </a:p>
          <a:p>
            <a:r>
              <a:rPr lang="en-US" baseline="0" dirty="0"/>
              <a:t>Google Play</a:t>
            </a:r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176496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Allows you to</a:t>
            </a:r>
            <a:r>
              <a:rPr lang="en-US" baseline="0" dirty="0"/>
              <a:t> access files from your device or online</a:t>
            </a:r>
          </a:p>
          <a:p>
            <a:endParaRPr lang="en-US" baseline="0" dirty="0"/>
          </a:p>
          <a:p>
            <a:r>
              <a:rPr lang="en-US" baseline="0" dirty="0"/>
              <a:t>Acts as a backup</a:t>
            </a:r>
          </a:p>
          <a:p>
            <a:endParaRPr lang="en-US" baseline="0" dirty="0"/>
          </a:p>
          <a:p>
            <a:r>
              <a:rPr lang="en-US" baseline="0" dirty="0"/>
              <a:t>Can synchronize to a local computer or to the cloud</a:t>
            </a:r>
          </a:p>
        </p:txBody>
      </p:sp>
    </p:spTree>
    <p:extLst>
      <p:ext uri="{BB962C8B-B14F-4D97-AF65-F5344CB8AC3E}">
        <p14:creationId xmlns:p14="http://schemas.microsoft.com/office/powerpoint/2010/main" val="187470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Gaming Consoles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Specialized for playing games, watching digital media, or connecting to the Internet</a:t>
            </a:r>
          </a:p>
          <a:p>
            <a:endParaRPr lang="en-US" dirty="0"/>
          </a:p>
          <a:p>
            <a:r>
              <a:rPr lang="en-US" dirty="0"/>
              <a:t>Often connects to an external display such as a TV</a:t>
            </a:r>
          </a:p>
          <a:p>
            <a:endParaRPr lang="en-US" dirty="0"/>
          </a:p>
          <a:p>
            <a:r>
              <a:rPr lang="en-US" dirty="0"/>
              <a:t>Usually not very upgradable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37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Internet of Things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Allows practically any device to be connected to the Internet</a:t>
            </a:r>
          </a:p>
          <a:p>
            <a:r>
              <a:rPr lang="en-US" dirty="0"/>
              <a:t>Uses include:</a:t>
            </a:r>
          </a:p>
          <a:p>
            <a:pPr lvl="1"/>
            <a:r>
              <a:rPr lang="en-US" dirty="0"/>
              <a:t>Home entertainment systems</a:t>
            </a:r>
          </a:p>
          <a:p>
            <a:pPr lvl="1"/>
            <a:r>
              <a:rPr lang="en-US" dirty="0"/>
              <a:t>Heating and cooling (thermostats)</a:t>
            </a:r>
          </a:p>
          <a:p>
            <a:pPr lvl="1"/>
            <a:r>
              <a:rPr lang="en-US" dirty="0"/>
              <a:t>Home appliances</a:t>
            </a:r>
          </a:p>
          <a:p>
            <a:pPr lvl="1"/>
            <a:r>
              <a:rPr lang="en-US" dirty="0"/>
              <a:t>Security systems and IP cameras</a:t>
            </a:r>
          </a:p>
          <a:p>
            <a:pPr lvl="1"/>
            <a:r>
              <a:rPr lang="en-US" dirty="0"/>
              <a:t>Modern cars</a:t>
            </a:r>
          </a:p>
          <a:p>
            <a:pPr lvl="1"/>
            <a:r>
              <a:rPr lang="en-US" dirty="0"/>
              <a:t>Medical devices</a:t>
            </a:r>
          </a:p>
          <a:p>
            <a:pPr lvl="1"/>
            <a:r>
              <a:rPr lang="en-US" dirty="0"/>
              <a:t>Manufacturing</a:t>
            </a:r>
          </a:p>
          <a:p>
            <a:pPr lvl="1"/>
            <a:r>
              <a:rPr lang="en-US" dirty="0"/>
              <a:t>Transportation</a:t>
            </a:r>
          </a:p>
          <a:p>
            <a:pPr lvl="1"/>
            <a:r>
              <a:rPr lang="en-US" dirty="0"/>
              <a:t>Infrastructure</a:t>
            </a:r>
          </a:p>
        </p:txBody>
      </p:sp>
    </p:spTree>
    <p:extLst>
      <p:ext uri="{BB962C8B-B14F-4D97-AF65-F5344CB8AC3E}">
        <p14:creationId xmlns:p14="http://schemas.microsoft.com/office/powerpoint/2010/main" val="506156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</a:t>
            </a:r>
            <a:r>
              <a:rPr lang="en-US" dirty="0" err="1"/>
              <a:t>IoT</a:t>
            </a:r>
            <a:r>
              <a:rPr lang="en-US" dirty="0"/>
              <a:t>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Standards and governance</a:t>
            </a:r>
          </a:p>
          <a:p>
            <a:endParaRPr lang="en-US" dirty="0"/>
          </a:p>
          <a:p>
            <a:r>
              <a:rPr lang="en-US" dirty="0"/>
              <a:t>Data security and privacy</a:t>
            </a:r>
          </a:p>
          <a:p>
            <a:endParaRPr lang="en-US"/>
          </a:p>
          <a:p>
            <a:r>
              <a:rPr lang="en-US"/>
              <a:t>Data </a:t>
            </a:r>
            <a:r>
              <a:rPr lang="en-US" dirty="0"/>
              <a:t>storage and usage</a:t>
            </a:r>
          </a:p>
        </p:txBody>
      </p:sp>
    </p:spTree>
    <p:extLst>
      <p:ext uri="{BB962C8B-B14F-4D97-AF65-F5344CB8AC3E}">
        <p14:creationId xmlns:p14="http://schemas.microsoft.com/office/powerpoint/2010/main" val="398355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3: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Computing Devices and the Internet of Things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altLang="en-US" sz="2800" b="0" dirty="0"/>
              <a:t>Compare and contrast common computing devices and their purposes</a:t>
            </a:r>
          </a:p>
          <a:p>
            <a:pPr lvl="1"/>
            <a:r>
              <a:rPr lang="en-US" altLang="en-US" sz="2000" dirty="0"/>
              <a:t>Mobile phones</a:t>
            </a:r>
          </a:p>
          <a:p>
            <a:pPr lvl="1"/>
            <a:r>
              <a:rPr lang="en-US" altLang="en-US" sz="2000" b="0" dirty="0"/>
              <a:t>Tablets</a:t>
            </a:r>
          </a:p>
          <a:p>
            <a:pPr lvl="1"/>
            <a:r>
              <a:rPr lang="en-US" altLang="en-US" sz="2000" dirty="0"/>
              <a:t>Laptops</a:t>
            </a:r>
          </a:p>
          <a:p>
            <a:pPr lvl="1"/>
            <a:r>
              <a:rPr lang="en-US" altLang="en-US" sz="2000" b="0" dirty="0"/>
              <a:t>Workstations</a:t>
            </a:r>
          </a:p>
          <a:p>
            <a:pPr lvl="1"/>
            <a:r>
              <a:rPr lang="en-US" altLang="en-US" sz="2000" dirty="0"/>
              <a:t>Servers</a:t>
            </a:r>
          </a:p>
          <a:p>
            <a:pPr lvl="1"/>
            <a:r>
              <a:rPr lang="en-US" altLang="en-US" sz="2000" b="0" dirty="0"/>
              <a:t>Gaming consoles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en-US" sz="2000" dirty="0" err="1"/>
              <a:t>IoT</a:t>
            </a:r>
            <a:endParaRPr lang="en-US" altLang="en-US" sz="2000" dirty="0"/>
          </a:p>
          <a:p>
            <a:pPr lvl="2"/>
            <a:r>
              <a:rPr lang="en-US" altLang="en-US" sz="1600" dirty="0"/>
              <a:t>Home appliances</a:t>
            </a:r>
          </a:p>
          <a:p>
            <a:pPr lvl="2"/>
            <a:r>
              <a:rPr lang="en-US" altLang="en-US" sz="1600" dirty="0"/>
              <a:t>Home automation devices</a:t>
            </a:r>
          </a:p>
          <a:p>
            <a:pPr lvl="3"/>
            <a:r>
              <a:rPr lang="en-US" altLang="en-US" sz="1400" dirty="0"/>
              <a:t>Thermostats</a:t>
            </a:r>
          </a:p>
          <a:p>
            <a:pPr lvl="3"/>
            <a:r>
              <a:rPr lang="en-US" altLang="en-US" sz="1400" dirty="0"/>
              <a:t>Security systems</a:t>
            </a:r>
          </a:p>
          <a:p>
            <a:pPr lvl="2"/>
            <a:r>
              <a:rPr lang="en-US" altLang="en-US" sz="1600" dirty="0"/>
              <a:t>Modern cars</a:t>
            </a:r>
          </a:p>
          <a:p>
            <a:pPr lvl="2"/>
            <a:r>
              <a:rPr lang="en-US" altLang="en-US" sz="1600" dirty="0"/>
              <a:t>IP cameras</a:t>
            </a:r>
          </a:p>
          <a:p>
            <a:pPr lvl="2"/>
            <a:r>
              <a:rPr lang="en-US" altLang="en-US" sz="1600" dirty="0"/>
              <a:t>Streaming media devices</a:t>
            </a:r>
          </a:p>
          <a:p>
            <a:pPr lvl="2"/>
            <a:r>
              <a:rPr lang="en-US" altLang="en-US" sz="1600" dirty="0"/>
              <a:t>Medical devices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Centralized computers that many clients (workstations) can access</a:t>
            </a:r>
          </a:p>
          <a:p>
            <a:r>
              <a:rPr lang="en-US" dirty="0"/>
              <a:t>Provide services such as:</a:t>
            </a:r>
          </a:p>
          <a:p>
            <a:pPr lvl="1"/>
            <a:r>
              <a:rPr lang="en-US" dirty="0"/>
              <a:t>File servers</a:t>
            </a:r>
          </a:p>
          <a:p>
            <a:pPr lvl="1"/>
            <a:r>
              <a:rPr lang="en-US" dirty="0"/>
              <a:t>Print servers</a:t>
            </a:r>
          </a:p>
          <a:p>
            <a:pPr lvl="1"/>
            <a:r>
              <a:rPr lang="en-US" dirty="0"/>
              <a:t>Web servers</a:t>
            </a:r>
          </a:p>
          <a:p>
            <a:r>
              <a:rPr lang="en-US" dirty="0"/>
              <a:t>Dedicated vs. non-dedicated</a:t>
            </a:r>
          </a:p>
        </p:txBody>
      </p:sp>
    </p:spTree>
    <p:extLst>
      <p:ext uri="{BB962C8B-B14F-4D97-AF65-F5344CB8AC3E}">
        <p14:creationId xmlns:p14="http://schemas.microsoft.com/office/powerpoint/2010/main" val="25097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computers that “regular” users use to do daily work</a:t>
            </a:r>
          </a:p>
          <a:p>
            <a:endParaRPr lang="en-US" dirty="0"/>
          </a:p>
          <a:p>
            <a:r>
              <a:rPr lang="en-US" dirty="0"/>
              <a:t>Needs a network interface card (NIC)</a:t>
            </a:r>
          </a:p>
        </p:txBody>
      </p:sp>
    </p:spTree>
    <p:extLst>
      <p:ext uri="{BB962C8B-B14F-4D97-AF65-F5344CB8AC3E}">
        <p14:creationId xmlns:p14="http://schemas.microsoft.com/office/powerpoint/2010/main" val="1960212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Laptops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Portable devices</a:t>
            </a:r>
          </a:p>
          <a:p>
            <a:r>
              <a:rPr lang="en-US" dirty="0"/>
              <a:t>Like desktop computers, but smaller components</a:t>
            </a:r>
          </a:p>
          <a:p>
            <a:r>
              <a:rPr lang="en-US" dirty="0"/>
              <a:t>Built-in keyboard and monitor</a:t>
            </a:r>
          </a:p>
          <a:p>
            <a:r>
              <a:rPr lang="en-US" dirty="0"/>
              <a:t>Need a power adapter</a:t>
            </a:r>
          </a:p>
          <a:p>
            <a:r>
              <a:rPr lang="en-US" dirty="0"/>
              <a:t>Docking stations</a:t>
            </a:r>
          </a:p>
          <a:p>
            <a:r>
              <a:rPr lang="en-US" dirty="0"/>
              <a:t>Cable locks</a:t>
            </a:r>
          </a:p>
        </p:txBody>
      </p:sp>
    </p:spTree>
    <p:extLst>
      <p:ext uri="{BB962C8B-B14F-4D97-AF65-F5344CB8AC3E}">
        <p14:creationId xmlns:p14="http://schemas.microsoft.com/office/powerpoint/2010/main" val="34845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Tablets and Smartphones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Smaller than laptops, very portable</a:t>
            </a:r>
          </a:p>
          <a:p>
            <a:endParaRPr lang="en-US" dirty="0"/>
          </a:p>
          <a:p>
            <a:r>
              <a:rPr lang="en-US" dirty="0"/>
              <a:t>No built-in hardware keyboard</a:t>
            </a:r>
          </a:p>
          <a:p>
            <a:endParaRPr lang="en-US" dirty="0"/>
          </a:p>
          <a:p>
            <a:r>
              <a:rPr lang="en-US" dirty="0"/>
              <a:t>Typically run a mobile OS, such as Android or iOS</a:t>
            </a:r>
          </a:p>
        </p:txBody>
      </p:sp>
    </p:spTree>
    <p:extLst>
      <p:ext uri="{BB962C8B-B14F-4D97-AF65-F5344CB8AC3E}">
        <p14:creationId xmlns:p14="http://schemas.microsoft.com/office/powerpoint/2010/main" val="1151598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Interacting</a:t>
            </a:r>
            <a:r>
              <a:rPr lang="en-US" baseline="0" dirty="0"/>
              <a:t> with Mobile Devices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Gesture-based interactions</a:t>
            </a:r>
          </a:p>
          <a:p>
            <a:pPr lvl="1"/>
            <a:r>
              <a:rPr lang="en-US" dirty="0"/>
              <a:t>Tap</a:t>
            </a:r>
          </a:p>
          <a:p>
            <a:pPr lvl="1"/>
            <a:r>
              <a:rPr lang="en-US" dirty="0"/>
              <a:t>Swipe</a:t>
            </a:r>
          </a:p>
          <a:p>
            <a:pPr lvl="1"/>
            <a:r>
              <a:rPr lang="en-US" dirty="0"/>
              <a:t>Pinch</a:t>
            </a:r>
          </a:p>
          <a:p>
            <a:pPr lvl="1"/>
            <a:r>
              <a:rPr lang="en-US" dirty="0"/>
              <a:t>Kinetics</a:t>
            </a:r>
          </a:p>
        </p:txBody>
      </p:sp>
    </p:spTree>
    <p:extLst>
      <p:ext uri="{BB962C8B-B14F-4D97-AF65-F5344CB8AC3E}">
        <p14:creationId xmlns:p14="http://schemas.microsoft.com/office/powerpoint/2010/main" val="1926720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Orientation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Portrait vs. Landscape</a:t>
            </a:r>
          </a:p>
          <a:p>
            <a:endParaRPr lang="en-US" dirty="0"/>
          </a:p>
          <a:p>
            <a:r>
              <a:rPr lang="en-US" dirty="0"/>
              <a:t>Apps need to be programmed to rotate</a:t>
            </a:r>
          </a:p>
        </p:txBody>
      </p:sp>
    </p:spTree>
    <p:extLst>
      <p:ext uri="{BB962C8B-B14F-4D97-AF65-F5344CB8AC3E}">
        <p14:creationId xmlns:p14="http://schemas.microsoft.com/office/powerpoint/2010/main" val="334566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Mobile</a:t>
            </a:r>
            <a:r>
              <a:rPr lang="en-US" baseline="0" dirty="0"/>
              <a:t> Locking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Mobile</a:t>
            </a:r>
            <a:r>
              <a:rPr lang="en-US" baseline="0" dirty="0"/>
              <a:t> OS security lock</a:t>
            </a:r>
          </a:p>
          <a:p>
            <a:endParaRPr lang="en-US" baseline="0" dirty="0"/>
          </a:p>
          <a:p>
            <a:r>
              <a:rPr lang="en-US" baseline="0" dirty="0"/>
              <a:t>Need a passcode to enter</a:t>
            </a:r>
          </a:p>
          <a:p>
            <a:endParaRPr lang="en-US" baseline="0" dirty="0"/>
          </a:p>
          <a:p>
            <a:r>
              <a:rPr lang="en-US" baseline="0" dirty="0"/>
              <a:t>Newer phones use biometrics</a:t>
            </a:r>
          </a:p>
        </p:txBody>
      </p:sp>
    </p:spTree>
    <p:extLst>
      <p:ext uri="{BB962C8B-B14F-4D97-AF65-F5344CB8AC3E}">
        <p14:creationId xmlns:p14="http://schemas.microsoft.com/office/powerpoint/2010/main" val="4000286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338</Words>
  <Application>Microsoft Office PowerPoint</Application>
  <PresentationFormat>On-screen Show (4:3)</PresentationFormat>
  <Paragraphs>111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CompTIA IT Fundamentals Study Guide (FC0-U61)</vt:lpstr>
      <vt:lpstr>Chapter 3: Computing Devices and the Internet of Things</vt:lpstr>
      <vt:lpstr>Servers</vt:lpstr>
      <vt:lpstr>Workstations</vt:lpstr>
      <vt:lpstr>Laptops</vt:lpstr>
      <vt:lpstr>Tablets and Smartphones</vt:lpstr>
      <vt:lpstr>Interacting with Mobile Devices</vt:lpstr>
      <vt:lpstr>Screen Orientation</vt:lpstr>
      <vt:lpstr>Mobile Locking and Security</vt:lpstr>
      <vt:lpstr>Setting up a Wireless Connection</vt:lpstr>
      <vt:lpstr>Airplane Mode</vt:lpstr>
      <vt:lpstr>Getting Additional Apps</vt:lpstr>
      <vt:lpstr>Synchronization Options</vt:lpstr>
      <vt:lpstr>Gaming Consoles</vt:lpstr>
      <vt:lpstr>The Internet of Things</vt:lpstr>
      <vt:lpstr>Potential IoT Issues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58</cp:revision>
  <dcterms:created xsi:type="dcterms:W3CDTF">2013-06-05T20:52:46Z</dcterms:created>
  <dcterms:modified xsi:type="dcterms:W3CDTF">2018-07-23T12:57:41Z</dcterms:modified>
</cp:coreProperties>
</file>