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6261" autoAdjust="0"/>
  </p:normalViewPr>
  <p:slideViewPr>
    <p:cSldViewPr snapToGrid="0">
      <p:cViewPr varScale="1">
        <p:scale>
          <a:sx n="75" d="100"/>
          <a:sy n="75" d="100"/>
        </p:scale>
        <p:origin x="974" y="4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325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2799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CE24EC-68B1-4280-883D-EF0309E00D68}"/>
              </a:ext>
            </a:extLst>
          </p:cNvPr>
          <p:cNvSpPr>
            <a:spLocks noGrp="1" noRot="1" noChangeAspect="1"/>
          </p:cNvSpPr>
          <p:nvPr>
            <p:ph type="sldImg" idx="2"/>
          </p:nvPr>
        </p:nvSpPr>
        <p:spPr>
          <a:xfrm>
            <a:off x="685800" y="242888"/>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3" name="Notes Placeholder 2">
            <a:extLst>
              <a:ext uri="{FF2B5EF4-FFF2-40B4-BE49-F238E27FC236}">
                <a16:creationId xmlns:a16="http://schemas.microsoft.com/office/drawing/2014/main" id="{076C9C4A-5E92-4E29-A351-C9A277F636E9}"/>
              </a:ext>
            </a:extLst>
          </p:cNvPr>
          <p:cNvSpPr>
            <a:spLocks noGrp="1"/>
          </p:cNvSpPr>
          <p:nvPr>
            <p:ph type="body" sz="quarter" idx="3"/>
          </p:nvPr>
        </p:nvSpPr>
        <p:spPr>
          <a:xfrm>
            <a:off x="685800" y="3686629"/>
            <a:ext cx="5486400" cy="5079999"/>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64164932"/>
      </p:ext>
    </p:extLst>
  </p:cSld>
  <p:clrMap bg1="dk1" tx1="lt1" bg2="dk2" tx2="lt2" accent1="accent1" accent2="accent2" accent3="accent3" accent4="accent4" accent5="accent5" accent6="accent6" hlink="hlink" folHlink="folHlink"/>
  <p:notesStyle>
    <a:lvl1pPr marL="57150" indent="0" algn="l" defTabSz="914400" rtl="0" eaLnBrk="1" latinLnBrk="0" hangingPunct="1">
      <a:spcAft>
        <a:spcPts val="1200"/>
      </a:spcAft>
      <a:buFont typeface="+mj-lt"/>
      <a:buNone/>
      <a:defRPr sz="1200" b="0" kern="1200">
        <a:solidFill>
          <a:schemeClr val="tx1"/>
        </a:solidFill>
        <a:latin typeface="+mn-lt"/>
        <a:ea typeface="Verdana" panose="020B0604030504040204" pitchFamily="34" charset="0"/>
        <a:cs typeface="Verdana" panose="020B0604030504040204" pitchFamily="34" charset="0"/>
      </a:defRPr>
    </a:lvl1pPr>
    <a:lvl2pPr marL="285750" indent="-228600" algn="l" defTabSz="914400" rtl="0" eaLnBrk="1" latinLnBrk="0" hangingPunct="1">
      <a:spcAft>
        <a:spcPts val="0"/>
      </a:spcAft>
      <a:buFont typeface="+mj-lt"/>
      <a:buAutoNum type="arabicPeriod"/>
      <a:defRPr sz="1200" b="1" i="0" kern="1200">
        <a:solidFill>
          <a:schemeClr val="tx1"/>
        </a:solidFill>
        <a:latin typeface="+mn-lt"/>
        <a:ea typeface="Verdana" panose="020B0604030504040204" pitchFamily="34" charset="0"/>
        <a:cs typeface="Verdana" panose="020B0604030504040204" pitchFamily="34" charset="0"/>
      </a:defRPr>
    </a:lvl2pPr>
    <a:lvl3pPr marL="285750" indent="0" algn="l" defTabSz="914400" rtl="0" eaLnBrk="1" latinLnBrk="0" hangingPunct="1">
      <a:spcAft>
        <a:spcPts val="1200"/>
      </a:spcAft>
      <a:defRPr sz="1200" i="1" kern="1200">
        <a:solidFill>
          <a:schemeClr val="tx1"/>
        </a:solidFill>
        <a:latin typeface="+mn-lt"/>
        <a:ea typeface="Verdana" panose="020B0604030504040204" pitchFamily="34" charset="0"/>
        <a:cs typeface="Verdana" panose="020B0604030504040204" pitchFamily="34" charset="0"/>
      </a:defRPr>
    </a:lvl3pPr>
    <a:lvl4pPr marL="285750" indent="0" algn="l" defTabSz="914400" rtl="0" eaLnBrk="1" latinLnBrk="0" hangingPunct="1">
      <a:defRPr sz="1200" kern="1200">
        <a:solidFill>
          <a:schemeClr val="tx1"/>
        </a:solidFill>
        <a:latin typeface="+mn-lt"/>
        <a:ea typeface="Verdana" panose="020B0604030504040204" pitchFamily="34" charset="0"/>
        <a:cs typeface="Verdana" panose="020B0604030504040204" pitchFamily="34" charset="0"/>
      </a:defRPr>
    </a:lvl4pPr>
    <a:lvl5pPr marL="457200" indent="-171450" algn="l" defTabSz="914400" rtl="0" eaLnBrk="1" latinLnBrk="0" hangingPunct="1">
      <a:buFont typeface="Arial" panose="020B0604020202020204" pitchFamily="34" charset="0"/>
      <a:buChar char="•"/>
      <a:defRPr sz="1200" kern="1200">
        <a:solidFill>
          <a:schemeClr val="tx1"/>
        </a:solidFill>
        <a:latin typeface="+mn-lt"/>
        <a:ea typeface="Verdana" panose="020B0604030504040204" pitchFamily="34" charset="0"/>
        <a:cs typeface="Verdana" panose="020B060403050404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gtsgo.to/nf1rc"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E3CE0A-23A5-40FF-A9F4-D1D57C220A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F7947-4D68-4299-B733-A791140AA6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18542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CEB301-2AF1-4CA5-A80B-47E2B757E2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816128-59D3-4CE2-9B03-0BC84A7D23C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98400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A83C48-5C9C-4BF8-B622-0DCF17A034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64B83A-50F7-4A09-8835-95B5A18BF0C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555541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EDFABC-EE85-4971-B1A8-84CB55BED9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4ABCB0-722B-4020-BC31-AED63168274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83823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75C6DC7A-9E44-4D8B-B0DB-165D07660900}"/>
              </a:ext>
            </a:extLst>
          </p:cNvPr>
          <p:cNvSpPr>
            <a:spLocks noGrp="1" noRot="1" noChangeAspect="1"/>
          </p:cNvSpPr>
          <p:nvPr>
            <p:ph type="sldImg"/>
          </p:nvPr>
        </p:nvSpPr>
        <p:spPr/>
      </p:sp>
      <p:sp>
        <p:nvSpPr>
          <p:cNvPr id="5" name="Notes Placeholder 4">
            <a:extLst>
              <a:ext uri="{FF2B5EF4-FFF2-40B4-BE49-F238E27FC236}">
                <a16:creationId xmlns:a16="http://schemas.microsoft.com/office/drawing/2014/main" id="{41BB058D-8623-4522-A5C4-DE3C1C56251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487146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852583-0B76-4AF0-840E-01415D98EA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A32225-6538-4FA7-B592-E99BC5B6827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95442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lvl="1"/>
            <a:r>
              <a:rPr lang="en-GB" b="0" dirty="0"/>
              <a:t>Convert the binary value "1010 0001 1000 1100" to hex. </a:t>
            </a:r>
            <a:r>
              <a:rPr lang="en-GB" dirty="0"/>
              <a:t>A18C.</a:t>
            </a:r>
            <a:endParaRPr lang="en-US" b="0" dirty="0"/>
          </a:p>
          <a:p>
            <a:pPr lvl="1"/>
            <a:r>
              <a:rPr lang="en-GB" b="0" dirty="0"/>
              <a:t>Which of the following IPv6 addresses is a valid unicast host address?</a:t>
            </a:r>
          </a:p>
          <a:p>
            <a:pPr lvl="4"/>
            <a:r>
              <a:rPr lang="en-GB" b="1" dirty="0"/>
              <a:t>fe80::218:8bff:fea7:bd37 – TRUE</a:t>
            </a:r>
          </a:p>
          <a:p>
            <a:pPr lvl="4"/>
            <a:r>
              <a:rPr lang="en-GB" b="1" dirty="0"/>
              <a:t>fe80::219:d2ff::7850 – FALSE</a:t>
            </a:r>
          </a:p>
          <a:p>
            <a:pPr lvl="4"/>
            <a:r>
              <a:rPr lang="en-GB" b="1" dirty="0"/>
              <a:t>ff02::219:d2ff:fea7:7850 – FALSE</a:t>
            </a:r>
          </a:p>
          <a:p>
            <a:pPr lvl="4"/>
            <a:r>
              <a:rPr lang="en-GB" b="1" dirty="0"/>
              <a:t>::/128 - FALSE</a:t>
            </a:r>
            <a:endParaRPr lang="en-US" dirty="0"/>
          </a:p>
          <a:p>
            <a:pPr lvl="1"/>
            <a:r>
              <a:rPr lang="en-GB" b="0" dirty="0"/>
              <a:t>What is an EUI-64 and how might it be used by IPv6? </a:t>
            </a:r>
            <a:r>
              <a:rPr lang="en-GB" dirty="0"/>
              <a:t>Extended Unique Identifier (EUI) is IEEE's preferred term for a MAC address. EUI-64 is a 64-bit hardware interface ID. A 48-bit MAC address can be converted to an EUI-64 using a simple mechanism. The EUI-64 can be used as the IPv6 interface ID, though a randomly generated token is often preferred.</a:t>
            </a:r>
            <a:endParaRPr lang="en-US" b="0" dirty="0"/>
          </a:p>
          <a:p>
            <a:pPr lvl="1"/>
            <a:r>
              <a:rPr lang="en-GB" b="0" dirty="0"/>
              <a:t>In IPv6, how is the loopback address best expressed? </a:t>
            </a:r>
            <a:r>
              <a:rPr lang="en-GB" dirty="0"/>
              <a:t>::1.</a:t>
            </a:r>
            <a:endParaRPr lang="en-US" b="0" dirty="0"/>
          </a:p>
          <a:p>
            <a:pPr lvl="1"/>
            <a:r>
              <a:rPr lang="en-GB" b="0" dirty="0"/>
              <a:t>In IPv6, how could you distinguish a unicast address with global scope from other addresses? </a:t>
            </a:r>
            <a:r>
              <a:rPr lang="en-GB" dirty="0"/>
              <a:t>Starts with binary "001" or hex "2" or "3".</a:t>
            </a:r>
            <a:endParaRPr lang="en-US" b="0" dirty="0"/>
          </a:p>
          <a:p>
            <a:pPr lvl="1"/>
            <a:r>
              <a:rPr lang="en-GB" b="0" dirty="0"/>
              <a:t>If assigned a single global IPv6 address prefix, how many bits are available for subnetting? </a:t>
            </a:r>
            <a:r>
              <a:rPr lang="en-GB" dirty="0"/>
              <a:t>16 bits.</a:t>
            </a:r>
            <a:endParaRPr lang="en-US" b="0" dirty="0"/>
          </a:p>
          <a:p>
            <a:pPr lvl="1"/>
            <a:r>
              <a:rPr lang="en-GB" b="0" dirty="0"/>
              <a:t>What type of IPv6 unicast address is not routable? </a:t>
            </a:r>
            <a:r>
              <a:rPr lang="en-GB" dirty="0"/>
              <a:t>Link-local address (and Unique Local Addresses (ULA).</a:t>
            </a:r>
            <a:endParaRPr lang="en-US" b="0" dirty="0"/>
          </a:p>
          <a:p>
            <a:pPr lvl="1"/>
            <a:r>
              <a:rPr lang="en-GB" b="0" dirty="0"/>
              <a:t>What is anycast? </a:t>
            </a:r>
            <a:r>
              <a:rPr lang="en-GB" dirty="0"/>
              <a:t>A special type of multicast where a message can be sent to any member of a group (the closest available one) but not all of them.</a:t>
            </a:r>
            <a:endParaRPr lang="en-US" b="0" dirty="0"/>
          </a:p>
          <a:p>
            <a:pPr lvl="1"/>
            <a:r>
              <a:rPr lang="en-GB" b="0" dirty="0"/>
              <a:t>In IPv6, how can a client obtain a routable IPv6 address without requiring manual configuration? </a:t>
            </a:r>
            <a:r>
              <a:rPr lang="en-GB" dirty="0"/>
              <a:t>Stateless Address Autoconfiguration (SLAAC) allows a host to autoconfigure an interface by listening for Router Advertisements to obtain a network prefix.</a:t>
            </a:r>
            <a:endParaRPr lang="en-US" b="0" dirty="0"/>
          </a:p>
          <a:p>
            <a:pPr lvl="1"/>
            <a:r>
              <a:rPr lang="en-GB" b="0" dirty="0"/>
              <a:t>What is 6to4? </a:t>
            </a:r>
            <a:r>
              <a:rPr lang="en-GB" dirty="0"/>
              <a:t>A method of </a:t>
            </a:r>
            <a:r>
              <a:rPr lang="en-GB" dirty="0" err="1"/>
              <a:t>tunneling</a:t>
            </a:r>
            <a:r>
              <a:rPr lang="en-GB" dirty="0"/>
              <a:t> IPv6 packets over a IPv4 </a:t>
            </a:r>
            <a:r>
              <a:rPr lang="en-GB"/>
              <a:t>network.</a:t>
            </a:r>
            <a:endParaRPr lang="en-US" b="0"/>
          </a:p>
        </p:txBody>
      </p:sp>
      <p:sp>
        <p:nvSpPr>
          <p:cNvPr id="4" name="Slide Image Placeholder 3">
            <a:extLst>
              <a:ext uri="{FF2B5EF4-FFF2-40B4-BE49-F238E27FC236}">
                <a16:creationId xmlns:a16="http://schemas.microsoft.com/office/drawing/2014/main" id="{F1057F49-01CF-49DB-9B65-80E5A541DC74}"/>
              </a:ext>
            </a:extLst>
          </p:cNvPr>
          <p:cNvSpPr>
            <a:spLocks noGrp="1" noRot="1" noChangeAspect="1"/>
          </p:cNvSpPr>
          <p:nvPr>
            <p:ph type="sldImg"/>
          </p:nvPr>
        </p:nvSpPr>
        <p:spPr/>
      </p:sp>
    </p:spTree>
    <p:extLst>
      <p:ext uri="{BB962C8B-B14F-4D97-AF65-F5344CB8AC3E}">
        <p14:creationId xmlns:p14="http://schemas.microsoft.com/office/powerpoint/2010/main" val="33610224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C5AB18-C737-431C-967E-89007102A5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8D5AA4-A272-48A2-8826-42A17580DE8B}"/>
              </a:ext>
            </a:extLst>
          </p:cNvPr>
          <p:cNvSpPr>
            <a:spLocks noGrp="1"/>
          </p:cNvSpPr>
          <p:nvPr>
            <p:ph type="body" idx="1"/>
          </p:nvPr>
        </p:nvSpPr>
        <p:spPr/>
        <p:txBody>
          <a:bodyPr/>
          <a:lstStyle/>
          <a:p>
            <a:r>
              <a:rPr lang="en-US" dirty="0"/>
              <a:t>Note that there are three sets of labs available to use with this course:</a:t>
            </a:r>
          </a:p>
          <a:p>
            <a:pPr lvl="4"/>
            <a:r>
              <a:rPr lang="en-US" dirty="0"/>
              <a:t>Classroom labs that you set up and run yourself (refer to the separate "Labs" book and setup guide on the instructor resource support site).</a:t>
            </a:r>
          </a:p>
          <a:p>
            <a:pPr lvl="4"/>
            <a:r>
              <a:rPr lang="en-US" dirty="0"/>
              <a:t>Learn On Demand (LOD) hosted classroom labs accessed via a browser but following the same general sequence and steps as the classroom lab book.</a:t>
            </a:r>
          </a:p>
          <a:p>
            <a:pPr lvl="4"/>
            <a:r>
              <a:rPr lang="en-US" dirty="0"/>
              <a:t>Self-study Online Labs from Practice Labs accessed by students online - these labs are intended for use by students studying independently and are different from the classroom and hosted classroom labs. If you are using Practice Labs online labs in the classroom, you must specify this at the time of purchase so that the appropriate bandwidth is provisioned in advance. Please ensure that the student PCs meet the requirements for accessing the Self-study Online Labs series. You can obtain a setup guide at </a:t>
            </a:r>
            <a:r>
              <a:rPr lang="en-US" dirty="0">
                <a:hlinkClick r:id="rId3"/>
              </a:rPr>
              <a:t>gtsgo.to/nf1rc</a:t>
            </a:r>
            <a:endParaRPr lang="en-US" dirty="0"/>
          </a:p>
          <a:p>
            <a:pPr marL="285750" lvl="4" indent="0">
              <a:buNone/>
            </a:pPr>
            <a:endParaRPr lang="en-US" dirty="0"/>
          </a:p>
          <a:p>
            <a:r>
              <a:rPr lang="en-US" dirty="0"/>
              <a:t>The sequence of classroom and hosted classroom labs is shown on this slide and in the margins of your instructor edition and in the course timetable. You should guide the students to complete each lab.</a:t>
            </a:r>
            <a:endParaRPr lang="en-GB" dirty="0"/>
          </a:p>
          <a:p>
            <a:r>
              <a:rPr lang="en-GB" dirty="0"/>
              <a:t>If you are not using the classroom or LOD hosted classroom labs you should delete this slide.</a:t>
            </a:r>
            <a:endParaRPr lang="en-US" dirty="0"/>
          </a:p>
          <a:p>
            <a:endParaRPr lang="en-US" dirty="0"/>
          </a:p>
        </p:txBody>
      </p:sp>
    </p:spTree>
    <p:extLst>
      <p:ext uri="{BB962C8B-B14F-4D97-AF65-F5344CB8AC3E}">
        <p14:creationId xmlns:p14="http://schemas.microsoft.com/office/powerpoint/2010/main" val="2261047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GB"/>
              <a:t>The number in the bottom right corner of the slides refers back to the page where this topic starts in the course book.</a:t>
            </a:r>
          </a:p>
          <a:p>
            <a:pPr lvl="1"/>
            <a:endParaRPr lang="en-GB"/>
          </a:p>
          <a:p>
            <a:endParaRPr lang="en-US" dirty="0"/>
          </a:p>
        </p:txBody>
      </p:sp>
      <p:sp>
        <p:nvSpPr>
          <p:cNvPr id="4" name="Slide Image Placeholder 3">
            <a:extLst>
              <a:ext uri="{FF2B5EF4-FFF2-40B4-BE49-F238E27FC236}">
                <a16:creationId xmlns:a16="http://schemas.microsoft.com/office/drawing/2014/main" id="{A799B5B8-475D-4958-A9C7-C603253FDAB4}"/>
              </a:ext>
            </a:extLst>
          </p:cNvPr>
          <p:cNvSpPr>
            <a:spLocks noGrp="1" noRot="1" noChangeAspect="1"/>
          </p:cNvSpPr>
          <p:nvPr>
            <p:ph type="sldImg"/>
          </p:nvPr>
        </p:nvSpPr>
        <p:spPr/>
      </p:sp>
    </p:spTree>
    <p:extLst>
      <p:ext uri="{BB962C8B-B14F-4D97-AF65-F5344CB8AC3E}">
        <p14:creationId xmlns:p14="http://schemas.microsoft.com/office/powerpoint/2010/main" val="3292043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EF31F4-50CE-4569-8A78-D14A89F156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181E11-A2BB-45D7-BC4D-0DAD724D286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0872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4F57F-76E5-48F1-8AC4-98D57705E7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B32A91-3AAD-4EB9-9B7E-7A3BF49C93F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08089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67A07F-2505-4F0A-BF9F-C76300E239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9F446A-C99F-402D-AA73-788F573028D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24826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C08C96-3C11-4C2C-8453-B78481A1D2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FE8F55-5017-4DBC-A85D-D467156DEDF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92876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F7913C-E0F4-4284-B137-2EAD80C6C5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A1A155-7AFC-4D97-9E2C-55061839E80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9977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2C2EB6-212A-4702-85D0-8CACEC613E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01CDD1-5EE3-4E8F-9489-9950B15C5A2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70826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2A2D40-510E-4539-BF97-B6904B3A33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3BAAD8-67F5-4D95-8E12-305B926AA28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844967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Text Box 1032"/>
          <p:cNvSpPr txBox="1">
            <a:spLocks noChangeArrowheads="1"/>
          </p:cNvSpPr>
          <p:nvPr userDrawn="1"/>
        </p:nvSpPr>
        <p:spPr bwMode="black">
          <a:xfrm>
            <a:off x="0" y="4498110"/>
            <a:ext cx="12192000" cy="2379617"/>
          </a:xfrm>
          <a:prstGeom prst="rect">
            <a:avLst/>
          </a:prstGeom>
          <a:solidFill>
            <a:schemeClr val="accent5"/>
          </a:solidFill>
          <a:ln w="9525">
            <a:noFill/>
            <a:miter lim="800000"/>
            <a:headEnd/>
            <a:tailEnd/>
          </a:ln>
          <a:effectLst/>
        </p:spPr>
        <p:txBody>
          <a:bodyPr anchor="b" anchorCtr="1">
            <a:noAutofit/>
          </a:bodyPr>
          <a:lstStyle/>
          <a:p>
            <a:pPr algn="ctr">
              <a:spcBef>
                <a:spcPct val="50000"/>
              </a:spcBef>
              <a:defRPr/>
            </a:pPr>
            <a:r>
              <a:rPr lang="en-US" sz="900" noProof="0" dirty="0">
                <a:solidFill>
                  <a:schemeClr val="accent1"/>
                </a:solidFill>
                <a:latin typeface="+mn-lt"/>
                <a:cs typeface="Times New Roman" pitchFamily="18" charset="0"/>
              </a:rPr>
              <a:t>This courseware is copyrighted </a:t>
            </a:r>
            <a:r>
              <a:rPr lang="en-US" sz="900" i="1" noProof="0" dirty="0">
                <a:solidFill>
                  <a:schemeClr val="accent1"/>
                </a:solidFill>
                <a:latin typeface="+mn-lt"/>
                <a:cs typeface="Times New Roman" pitchFamily="18" charset="0"/>
              </a:rPr>
              <a:t>© 2018 gtslearning</a:t>
            </a:r>
            <a:r>
              <a:rPr lang="en-US" sz="900" noProof="0" dirty="0">
                <a:solidFill>
                  <a:schemeClr val="accent1"/>
                </a:solidFill>
                <a:latin typeface="+mn-lt"/>
                <a:cs typeface="Times New Roman" pitchFamily="18" charset="0"/>
              </a:rPr>
              <a:t>. </a:t>
            </a:r>
            <a:r>
              <a:rPr lang="en-GB" sz="900" noProof="0" dirty="0">
                <a:solidFill>
                  <a:schemeClr val="accent1"/>
                </a:solidFill>
                <a:latin typeface="+mn-lt"/>
                <a:cs typeface="Times New Roman" pitchFamily="18" charset="0"/>
              </a:rPr>
              <a:t>Product images are the copyright of the vendor or manufacturer named in the caption and used by permission. </a:t>
            </a:r>
            <a:r>
              <a:rPr lang="en-US" sz="900" noProof="0" dirty="0">
                <a:solidFill>
                  <a:schemeClr val="accent1"/>
                </a:solidFill>
                <a:latin typeface="+mn-lt"/>
                <a:cs typeface="Times New Roman" pitchFamily="18" charset="0"/>
              </a:rPr>
              <a:t>No part of this courseware or any training material supplied by gtslearning International Limited to accompany the courseware may be copied, photocopied, reproduced, or re-used in any form or by any means without permission in writing from a director of gtslearning International Limited. Violation of these laws will lead to prosecution. All trademarks, service marks, products, or services are trademarks or registered trademarks of their respective holders and are acknowledged by the publisher. </a:t>
            </a:r>
          </a:p>
          <a:p>
            <a:pPr algn="ctr">
              <a:spcBef>
                <a:spcPct val="50000"/>
              </a:spcBef>
              <a:defRPr/>
            </a:pPr>
            <a:r>
              <a:rPr lang="en-US" sz="900" noProof="0" dirty="0">
                <a:solidFill>
                  <a:schemeClr val="accent1"/>
                </a:solidFill>
                <a:latin typeface="+mn-lt"/>
                <a:cs typeface="Times New Roman" pitchFamily="18" charset="0"/>
              </a:rPr>
              <a:t>All gtslearning products are supplied on the basis of a single copy of a course per student. Additional resources that may be made available from gtslearning may only be used in conjunction with courses sold by gtslearning. No material changes to these resources are permitted without express written permission by a director of gtslearning. These resources may not be used in conjunction with content from any other supplier. </a:t>
            </a:r>
            <a:br>
              <a:rPr lang="en-US" sz="900" noProof="0" dirty="0">
                <a:solidFill>
                  <a:schemeClr val="accent1"/>
                </a:solidFill>
                <a:latin typeface="+mn-lt"/>
                <a:cs typeface="Times New Roman" pitchFamily="18" charset="0"/>
              </a:rPr>
            </a:br>
            <a:r>
              <a:rPr lang="en-US" sz="900" b="1" noProof="0" dirty="0">
                <a:solidFill>
                  <a:schemeClr val="accent1"/>
                </a:solidFill>
                <a:latin typeface="+mn-lt"/>
                <a:cs typeface="Times New Roman" pitchFamily="18" charset="0"/>
              </a:rPr>
              <a:t>If you suspect that this course has been copied or distributed illegally, please telephone or email gtslearning.</a:t>
            </a:r>
            <a:r>
              <a:rPr lang="en-US" sz="900" noProof="0" dirty="0">
                <a:solidFill>
                  <a:schemeClr val="accent1"/>
                </a:solidFill>
                <a:latin typeface="+mn-lt"/>
                <a:cs typeface="Times New Roman" pitchFamily="18" charset="0"/>
              </a:rPr>
              <a:t> </a:t>
            </a:r>
          </a:p>
        </p:txBody>
      </p:sp>
      <p:sp>
        <p:nvSpPr>
          <p:cNvPr id="3" name="Subtitle 2"/>
          <p:cNvSpPr>
            <a:spLocks noGrp="1"/>
          </p:cNvSpPr>
          <p:nvPr>
            <p:ph type="subTitle" idx="1"/>
          </p:nvPr>
        </p:nvSpPr>
        <p:spPr>
          <a:xfrm>
            <a:off x="0" y="3812309"/>
            <a:ext cx="12192000" cy="685800"/>
          </a:xfrm>
          <a:solidFill>
            <a:schemeClr val="accent4"/>
          </a:solidFill>
        </p:spPr>
        <p:txBody>
          <a:bodyPr anchor="ctr" anchorCtr="0">
            <a:noAutofit/>
          </a:bodyPr>
          <a:lstStyle>
            <a:lvl1pPr marL="0" indent="0" algn="ctr">
              <a:buNone/>
              <a:defRPr sz="4400" b="1">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9" name="Title 8"/>
          <p:cNvSpPr>
            <a:spLocks noGrp="1"/>
          </p:cNvSpPr>
          <p:nvPr>
            <p:ph type="title"/>
          </p:nvPr>
        </p:nvSpPr>
        <p:spPr>
          <a:xfrm>
            <a:off x="0" y="2673276"/>
            <a:ext cx="12192000" cy="1143000"/>
          </a:xfrm>
          <a:solidFill>
            <a:schemeClr val="tx1"/>
          </a:solidFill>
        </p:spPr>
        <p:txBody>
          <a:bodyPr lIns="91440" tIns="45720" rIns="91440" bIns="45720">
            <a:normAutofit/>
          </a:bodyPr>
          <a:lstStyle>
            <a:lvl1pPr>
              <a:defRPr sz="6000" b="0" i="0">
                <a:solidFill>
                  <a:schemeClr val="accent5"/>
                </a:solidFill>
                <a:latin typeface="+mj-lt"/>
              </a:defRPr>
            </a:lvl1pPr>
          </a:lstStyle>
          <a:p>
            <a:r>
              <a:rPr lang="en-US" noProof="0"/>
              <a:t>Click to edit Master title style</a:t>
            </a:r>
            <a:endParaRPr lang="en-US" noProof="0" dirty="0"/>
          </a:p>
        </p:txBody>
      </p:sp>
      <p:pic>
        <p:nvPicPr>
          <p:cNvPr id="10" name="Picture 1034" descr="gtslearning2007"/>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10466120" y="215675"/>
            <a:ext cx="1438102" cy="1438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a:extLst>
              <a:ext uri="{FF2B5EF4-FFF2-40B4-BE49-F238E27FC236}">
                <a16:creationId xmlns:a16="http://schemas.microsoft.com/office/drawing/2014/main" id="{9D649E4D-936F-4713-8A06-BCADB8934563}"/>
              </a:ext>
            </a:extLst>
          </p:cNvPr>
          <p:cNvGrpSpPr/>
          <p:nvPr userDrawn="1"/>
        </p:nvGrpSpPr>
        <p:grpSpPr>
          <a:xfrm>
            <a:off x="240030" y="478439"/>
            <a:ext cx="3111012" cy="914400"/>
            <a:chOff x="240030" y="204404"/>
            <a:chExt cx="3111012" cy="914400"/>
          </a:xfrm>
        </p:grpSpPr>
        <p:pic>
          <p:nvPicPr>
            <p:cNvPr id="15" name="Picture 14" descr="CompTIA Authorized Platinum Partner Logo">
              <a:extLst>
                <a:ext uri="{FF2B5EF4-FFF2-40B4-BE49-F238E27FC236}">
                  <a16:creationId xmlns:a16="http://schemas.microsoft.com/office/drawing/2014/main" id="{5DB40F13-99AE-4043-8C42-BFE13702B2AF}"/>
                </a:ext>
              </a:extLst>
            </p:cNvPr>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0030" y="204404"/>
              <a:ext cx="896815" cy="914400"/>
            </a:xfrm>
            <a:prstGeom prst="rect">
              <a:avLst/>
            </a:prstGeom>
            <a:noFill/>
            <a:ln w="9525">
              <a:noFill/>
              <a:miter lim="800000"/>
              <a:headEnd/>
              <a:tailEnd/>
            </a:ln>
          </p:spPr>
        </p:pic>
        <p:pic>
          <p:nvPicPr>
            <p:cNvPr id="17" name="Picture 16" descr="CAQC Logo">
              <a:extLst>
                <a:ext uri="{FF2B5EF4-FFF2-40B4-BE49-F238E27FC236}">
                  <a16:creationId xmlns:a16="http://schemas.microsoft.com/office/drawing/2014/main" id="{DC9148EB-8ADD-4014-9F66-F5908C2D19B5}"/>
                </a:ext>
              </a:extLst>
            </p:cNvPr>
            <p:cNvPicPr>
              <a:picLocks noChangeAspect="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bwMode="auto">
            <a:xfrm>
              <a:off x="1185216" y="204404"/>
              <a:ext cx="994116" cy="914400"/>
            </a:xfrm>
            <a:prstGeom prst="rect">
              <a:avLst/>
            </a:prstGeom>
            <a:noFill/>
            <a:ln w="9525">
              <a:noFill/>
              <a:miter lim="800000"/>
              <a:headEnd/>
              <a:tailEnd/>
            </a:ln>
          </p:spPr>
        </p:pic>
        <p:pic>
          <p:nvPicPr>
            <p:cNvPr id="18" name="Picture 17" descr="CompTIA Network+ Logo">
              <a:extLst>
                <a:ext uri="{FF2B5EF4-FFF2-40B4-BE49-F238E27FC236}">
                  <a16:creationId xmlns:a16="http://schemas.microsoft.com/office/drawing/2014/main" id="{FB5DD742-C553-4237-A7C0-04FEA551AB2A}"/>
                </a:ext>
              </a:extLst>
            </p:cNvPr>
            <p:cNvPicPr>
              <a:picLocks noChangeAspect="1"/>
            </p:cNvPicPr>
            <p:nvPr userDrawn="1"/>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253762" y="205547"/>
              <a:ext cx="1097280" cy="912113"/>
            </a:xfrm>
            <a:prstGeom prst="rect">
              <a:avLst/>
            </a:prstGeom>
          </p:spPr>
        </p:pic>
      </p:grpSp>
      <p:pic>
        <p:nvPicPr>
          <p:cNvPr id="19" name="Picture 18" descr="Procert Certified Logo">
            <a:extLst>
              <a:ext uri="{FF2B5EF4-FFF2-40B4-BE49-F238E27FC236}">
                <a16:creationId xmlns:a16="http://schemas.microsoft.com/office/drawing/2014/main" id="{A75527A5-519F-4563-9378-3B57B5B7AECA}"/>
              </a:ext>
            </a:extLst>
          </p:cNvPr>
          <p:cNvPicPr>
            <a:picLocks noChangeAspect="1"/>
          </p:cNvPicPr>
          <p:nvPr userDrawn="1"/>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57928" y="579946"/>
            <a:ext cx="1224241" cy="824905"/>
          </a:xfrm>
          <a:prstGeom prst="rect">
            <a:avLst/>
          </a:prstGeom>
        </p:spPr>
      </p:pic>
    </p:spTree>
    <p:extLst>
      <p:ext uri="{BB962C8B-B14F-4D97-AF65-F5344CB8AC3E}">
        <p14:creationId xmlns:p14="http://schemas.microsoft.com/office/powerpoint/2010/main" val="3022556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400"/>
            <a:ext cx="11978640" cy="5577840"/>
          </a:xfrm>
        </p:spPr>
        <p:txBody>
          <a:bodyPr/>
          <a:lstStyle>
            <a:lvl1pPr marL="0" indent="0">
              <a:spcBef>
                <a:spcPts val="2400"/>
              </a:spcBef>
              <a:spcAft>
                <a:spcPts val="2400"/>
              </a:spcAft>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normAutofit/>
          </a:bodyPr>
          <a:lstStyle>
            <a:lvl1pPr algn="ctr">
              <a:defRPr sz="4800"/>
            </a:lvl1p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58A365D4-CB39-4DD5-9171-D491B0401A7E}"/>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6" name="Slide Number Placeholder 7">
            <a:extLst>
              <a:ext uri="{FF2B5EF4-FFF2-40B4-BE49-F238E27FC236}">
                <a16:creationId xmlns:a16="http://schemas.microsoft.com/office/drawing/2014/main" id="{7DB4F6E3-B7B7-47B4-88B2-4B4973B49B30}"/>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417121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99D882FC-8A2F-4BB3-A76C-2A2A28761589}"/>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Tree>
    <p:extLst>
      <p:ext uri="{BB962C8B-B14F-4D97-AF65-F5344CB8AC3E}">
        <p14:creationId xmlns:p14="http://schemas.microsoft.com/office/powerpoint/2010/main" val="2058669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399"/>
            <a:ext cx="6200178"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6" name="Group 5">
            <a:extLst>
              <a:ext uri="{FF2B5EF4-FFF2-40B4-BE49-F238E27FC236}">
                <a16:creationId xmlns:a16="http://schemas.microsoft.com/office/drawing/2014/main" id="{1C7F5C99-0345-4FCE-A9C4-F860AC4C87D7}"/>
              </a:ext>
            </a:extLst>
          </p:cNvPr>
          <p:cNvGrpSpPr/>
          <p:nvPr userDrawn="1"/>
        </p:nvGrpSpPr>
        <p:grpSpPr>
          <a:xfrm>
            <a:off x="6291618" y="822960"/>
            <a:ext cx="5900382" cy="5715000"/>
            <a:chOff x="6291618" y="822960"/>
            <a:chExt cx="5900382" cy="5715000"/>
          </a:xfrm>
        </p:grpSpPr>
        <p:pic>
          <p:nvPicPr>
            <p:cNvPr id="8" name="Picture 7">
              <a:extLst>
                <a:ext uri="{FF2B5EF4-FFF2-40B4-BE49-F238E27FC236}">
                  <a16:creationId xmlns:a16="http://schemas.microsoft.com/office/drawing/2014/main" id="{93F9B8EA-F0FB-4DAE-9D71-AB3B17E128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6291618" y="822960"/>
              <a:ext cx="5900382" cy="5715000"/>
            </a:xfrm>
            <a:prstGeom prst="rect">
              <a:avLst/>
            </a:prstGeom>
          </p:spPr>
        </p:pic>
        <p:sp>
          <p:nvSpPr>
            <p:cNvPr id="10" name="TextBox 9" descr="Unit objectives (Image by racorn © 123rf.com)">
              <a:extLst>
                <a:ext uri="{FF2B5EF4-FFF2-40B4-BE49-F238E27FC236}">
                  <a16:creationId xmlns:a16="http://schemas.microsoft.com/office/drawing/2014/main" id="{E3194958-6F33-40AC-AD10-F14190F7280D}"/>
                </a:ext>
              </a:extLst>
            </p:cNvPr>
            <p:cNvSpPr txBox="1"/>
            <p:nvPr userDrawn="1"/>
          </p:nvSpPr>
          <p:spPr>
            <a:xfrm>
              <a:off x="6447304" y="6177439"/>
              <a:ext cx="1729961" cy="246221"/>
            </a:xfrm>
            <a:prstGeom prst="rect">
              <a:avLst/>
            </a:prstGeom>
            <a:noFill/>
          </p:spPr>
          <p:txBody>
            <a:bodyPr wrap="none" rtlCol="0">
              <a:spAutoFit/>
            </a:bodyPr>
            <a:lstStyle/>
            <a:p>
              <a:r>
                <a:rPr lang="en-US" sz="1000" dirty="0">
                  <a:solidFill>
                    <a:schemeClr val="accent5"/>
                  </a:solidFill>
                </a:rPr>
                <a:t>Image by </a:t>
              </a:r>
              <a:r>
                <a:rPr lang="en-US" sz="1000" dirty="0" err="1">
                  <a:solidFill>
                    <a:schemeClr val="accent5"/>
                  </a:solidFill>
                </a:rPr>
                <a:t>racorn</a:t>
              </a:r>
              <a:r>
                <a:rPr lang="en-US" sz="1000" dirty="0">
                  <a:solidFill>
                    <a:schemeClr val="accent5"/>
                  </a:solidFill>
                </a:rPr>
                <a:t> © 123rf.com</a:t>
              </a:r>
            </a:p>
          </p:txBody>
        </p:sp>
      </p:gr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Objectives</a:t>
            </a:r>
          </a:p>
        </p:txBody>
      </p:sp>
      <p:sp>
        <p:nvSpPr>
          <p:cNvPr id="12" name="Footer Placeholder 4">
            <a:extLst>
              <a:ext uri="{FF2B5EF4-FFF2-40B4-BE49-F238E27FC236}">
                <a16:creationId xmlns:a16="http://schemas.microsoft.com/office/drawing/2014/main" id="{3F0C4344-A7A7-4D9C-B4A8-FD2FF9DF2F54}"/>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3" name="Slide Number Placeholder 7">
            <a:extLst>
              <a:ext uri="{FF2B5EF4-FFF2-40B4-BE49-F238E27FC236}">
                <a16:creationId xmlns:a16="http://schemas.microsoft.com/office/drawing/2014/main" id="{83D030B0-7AAF-4D10-AC33-2A9D68EE8F66}"/>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1039452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eview">
    <p:spTree>
      <p:nvGrpSpPr>
        <p:cNvPr id="1" name=""/>
        <p:cNvGrpSpPr/>
        <p:nvPr/>
      </p:nvGrpSpPr>
      <p:grpSpPr>
        <a:xfrm>
          <a:off x="0" y="0"/>
          <a:ext cx="0" cy="0"/>
          <a:chOff x="0" y="0"/>
          <a:chExt cx="0" cy="0"/>
        </a:xfrm>
      </p:grpSpPr>
      <p:sp>
        <p:nvSpPr>
          <p:cNvPr id="3" name="Content Placeholder 2"/>
          <p:cNvSpPr>
            <a:spLocks noGrp="1"/>
          </p:cNvSpPr>
          <p:nvPr>
            <p:ph idx="1"/>
          </p:nvPr>
        </p:nvSpPr>
        <p:spPr>
          <a:xfrm>
            <a:off x="7161362" y="914399"/>
            <a:ext cx="5030638"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Review</a:t>
            </a:r>
          </a:p>
        </p:txBody>
      </p:sp>
      <p:grpSp>
        <p:nvGrpSpPr>
          <p:cNvPr id="12" name="Group 11">
            <a:extLst>
              <a:ext uri="{FF2B5EF4-FFF2-40B4-BE49-F238E27FC236}">
                <a16:creationId xmlns:a16="http://schemas.microsoft.com/office/drawing/2014/main" id="{D9D5A189-4666-4772-A9C8-16648CDE9AE8}"/>
              </a:ext>
            </a:extLst>
          </p:cNvPr>
          <p:cNvGrpSpPr/>
          <p:nvPr userDrawn="1"/>
        </p:nvGrpSpPr>
        <p:grpSpPr>
          <a:xfrm>
            <a:off x="17612" y="822960"/>
            <a:ext cx="7143750" cy="5715000"/>
            <a:chOff x="17612" y="822960"/>
            <a:chExt cx="7143750" cy="5715000"/>
          </a:xfrm>
        </p:grpSpPr>
        <p:pic>
          <p:nvPicPr>
            <p:cNvPr id="13" name="Picture 12" descr="Review (Image by Wavebreak Media © 123rf.com)">
              <a:extLst>
                <a:ext uri="{FF2B5EF4-FFF2-40B4-BE49-F238E27FC236}">
                  <a16:creationId xmlns:a16="http://schemas.microsoft.com/office/drawing/2014/main" id="{E6C7E7FE-ED67-4556-8E17-D224225F3C9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7612" y="822960"/>
              <a:ext cx="7143750" cy="5715000"/>
            </a:xfrm>
            <a:prstGeom prst="rect">
              <a:avLst/>
            </a:prstGeom>
          </p:spPr>
        </p:pic>
        <p:sp>
          <p:nvSpPr>
            <p:cNvPr id="14" name="TextBox 13">
              <a:extLst>
                <a:ext uri="{FF2B5EF4-FFF2-40B4-BE49-F238E27FC236}">
                  <a16:creationId xmlns:a16="http://schemas.microsoft.com/office/drawing/2014/main" id="{FE75F581-47F3-447A-8CF0-D183ECAAF9EB}"/>
                </a:ext>
              </a:extLst>
            </p:cNvPr>
            <p:cNvSpPr txBox="1"/>
            <p:nvPr userDrawn="1"/>
          </p:nvSpPr>
          <p:spPr>
            <a:xfrm>
              <a:off x="4820657" y="859869"/>
              <a:ext cx="2340705" cy="246221"/>
            </a:xfrm>
            <a:prstGeom prst="rect">
              <a:avLst/>
            </a:prstGeom>
            <a:noFill/>
          </p:spPr>
          <p:txBody>
            <a:bodyPr wrap="none" rtlCol="0">
              <a:spAutoFit/>
            </a:bodyPr>
            <a:lstStyle/>
            <a:p>
              <a:r>
                <a:rPr lang="en-US" sz="1000" dirty="0">
                  <a:solidFill>
                    <a:schemeClr val="accent3"/>
                  </a:solidFill>
                </a:rPr>
                <a:t>Image by Wavebreak Media © 123rf.com</a:t>
              </a:r>
            </a:p>
          </p:txBody>
        </p:sp>
      </p:grpSp>
      <p:sp>
        <p:nvSpPr>
          <p:cNvPr id="15" name="Footer Placeholder 4">
            <a:extLst>
              <a:ext uri="{FF2B5EF4-FFF2-40B4-BE49-F238E27FC236}">
                <a16:creationId xmlns:a16="http://schemas.microsoft.com/office/drawing/2014/main" id="{8142CB92-11C2-4AC8-B0CA-A561CB4AFA8E}"/>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6" name="Slide Number Placeholder 7">
            <a:extLst>
              <a:ext uri="{FF2B5EF4-FFF2-40B4-BE49-F238E27FC236}">
                <a16:creationId xmlns:a16="http://schemas.microsoft.com/office/drawing/2014/main" id="{E40D7C81-3927-4525-A429-18EA59538F94}"/>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453946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abs">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5DCDA32-F80C-4AAC-996B-6E8032FB392A}"/>
              </a:ext>
            </a:extLst>
          </p:cNvPr>
          <p:cNvGrpSpPr/>
          <p:nvPr userDrawn="1"/>
        </p:nvGrpSpPr>
        <p:grpSpPr>
          <a:xfrm>
            <a:off x="5423065" y="813435"/>
            <a:ext cx="6768936" cy="5724525"/>
            <a:chOff x="5423065" y="813435"/>
            <a:chExt cx="6768936" cy="5724525"/>
          </a:xfrm>
        </p:grpSpPr>
        <p:pic>
          <p:nvPicPr>
            <p:cNvPr id="15" name="Picture 14" descr="Time for a lab... (Image by goodluz © 123rf.com)">
              <a:extLst>
                <a:ext uri="{FF2B5EF4-FFF2-40B4-BE49-F238E27FC236}">
                  <a16:creationId xmlns:a16="http://schemas.microsoft.com/office/drawing/2014/main" id="{03CE7AE5-8E7D-44CF-8BC6-5CA092633B1D}"/>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a:stretch/>
          </p:blipFill>
          <p:spPr>
            <a:xfrm>
              <a:off x="5423065" y="813435"/>
              <a:ext cx="6768936" cy="5724525"/>
            </a:xfrm>
            <a:prstGeom prst="rect">
              <a:avLst/>
            </a:prstGeom>
          </p:spPr>
        </p:pic>
        <p:sp>
          <p:nvSpPr>
            <p:cNvPr id="16" name="TextBox 15">
              <a:extLst>
                <a:ext uri="{FF2B5EF4-FFF2-40B4-BE49-F238E27FC236}">
                  <a16:creationId xmlns:a16="http://schemas.microsoft.com/office/drawing/2014/main" id="{E3D322FC-6A40-41D9-9421-BCEEDBFE2A81}"/>
                </a:ext>
              </a:extLst>
            </p:cNvPr>
            <p:cNvSpPr txBox="1"/>
            <p:nvPr userDrawn="1"/>
          </p:nvSpPr>
          <p:spPr>
            <a:xfrm>
              <a:off x="10391507" y="859869"/>
              <a:ext cx="1800493" cy="246221"/>
            </a:xfrm>
            <a:prstGeom prst="rect">
              <a:avLst/>
            </a:prstGeom>
            <a:noFill/>
          </p:spPr>
          <p:txBody>
            <a:bodyPr wrap="none" rtlCol="0">
              <a:spAutoFit/>
            </a:bodyPr>
            <a:lstStyle/>
            <a:p>
              <a:r>
                <a:rPr lang="en-US" sz="1000" dirty="0">
                  <a:solidFill>
                    <a:schemeClr val="accent3"/>
                  </a:solidFill>
                </a:rPr>
                <a:t>Image by </a:t>
              </a:r>
              <a:r>
                <a:rPr lang="en-US" sz="1000" dirty="0" err="1">
                  <a:solidFill>
                    <a:schemeClr val="accent3"/>
                  </a:solidFill>
                </a:rPr>
                <a:t>goodluz</a:t>
              </a:r>
              <a:r>
                <a:rPr lang="en-US" sz="1000" dirty="0">
                  <a:solidFill>
                    <a:schemeClr val="accent3"/>
                  </a:solidFill>
                </a:rPr>
                <a:t> © 123rf.com</a:t>
              </a:r>
            </a:p>
          </p:txBody>
        </p:sp>
      </p:grpSp>
      <p:sp>
        <p:nvSpPr>
          <p:cNvPr id="3" name="Content Placeholder 2"/>
          <p:cNvSpPr>
            <a:spLocks noGrp="1"/>
          </p:cNvSpPr>
          <p:nvPr>
            <p:ph idx="1"/>
          </p:nvPr>
        </p:nvSpPr>
        <p:spPr>
          <a:xfrm>
            <a:off x="91440" y="914400"/>
            <a:ext cx="5331624"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Labs</a:t>
            </a:r>
          </a:p>
        </p:txBody>
      </p:sp>
      <p:sp>
        <p:nvSpPr>
          <p:cNvPr id="17" name="Footer Placeholder 4">
            <a:extLst>
              <a:ext uri="{FF2B5EF4-FFF2-40B4-BE49-F238E27FC236}">
                <a16:creationId xmlns:a16="http://schemas.microsoft.com/office/drawing/2014/main" id="{0AD369E6-3008-4AB3-8D39-2CAC2676621F}"/>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Tree>
    <p:extLst>
      <p:ext uri="{BB962C8B-B14F-4D97-AF65-F5344CB8AC3E}">
        <p14:creationId xmlns:p14="http://schemas.microsoft.com/office/powerpoint/2010/main" val="416572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actice Labs">
    <p:spTree>
      <p:nvGrpSpPr>
        <p:cNvPr id="1" name=""/>
        <p:cNvGrpSpPr/>
        <p:nvPr/>
      </p:nvGrpSpPr>
      <p:grpSpPr>
        <a:xfrm>
          <a:off x="0" y="0"/>
          <a:ext cx="0" cy="0"/>
          <a:chOff x="0" y="0"/>
          <a:chExt cx="0" cy="0"/>
        </a:xfrm>
      </p:grpSpPr>
      <p:sp>
        <p:nvSpPr>
          <p:cNvPr id="3" name="Content Placeholder 2"/>
          <p:cNvSpPr>
            <a:spLocks noGrp="1"/>
          </p:cNvSpPr>
          <p:nvPr>
            <p:ph idx="1"/>
          </p:nvPr>
        </p:nvSpPr>
        <p:spPr>
          <a:xfrm>
            <a:off x="6860376" y="914400"/>
            <a:ext cx="5331624"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A2AA293D-B37D-4C3D-92EC-A239C731391B}"/>
              </a:ext>
            </a:extLst>
          </p:cNvPr>
          <p:cNvSpPr txBox="1"/>
          <p:nvPr userDrawn="1"/>
        </p:nvSpPr>
        <p:spPr>
          <a:xfrm>
            <a:off x="0" y="0"/>
            <a:ext cx="12192000" cy="822960"/>
          </a:xfrm>
          <a:prstGeom prst="rect">
            <a:avLst/>
          </a:prstGeom>
          <a:solidFill>
            <a:schemeClr val="bg2"/>
          </a:solidFill>
          <a:ln w="9525">
            <a:solidFill>
              <a:schemeClr val="bg2"/>
            </a:solidFill>
            <a:miter lim="800000"/>
            <a:headEnd/>
            <a:tailEnd/>
          </a:ln>
        </p:spPr>
        <p:txBody>
          <a:bodyPr vert="horz" wrap="square" lIns="91440" tIns="45720" rIns="91440" bIns="45720" numCol="1" anchor="ctr" anchorCtr="0" compatLnSpc="1">
            <a:prstTxWarp prst="textNoShape">
              <a:avLst/>
            </a:prstTxWarp>
            <a:normAutofit/>
          </a:bodyPr>
          <a:lstStyle>
            <a:lvl1pPr algn="ctr" eaLnBrk="0" fontAlgn="base" hangingPunct="0">
              <a:spcBef>
                <a:spcPct val="0"/>
              </a:spcBef>
              <a:spcAft>
                <a:spcPct val="0"/>
              </a:spcAft>
              <a:defRPr sz="3600" b="1">
                <a:solidFill>
                  <a:srgbClr val="F8F8F8"/>
                </a:solidFill>
                <a:latin typeface="+mj-lt"/>
                <a:ea typeface="+mj-ea"/>
                <a:cs typeface="+mj-cs"/>
              </a:defRPr>
            </a:lvl1pPr>
            <a:lvl2pPr algn="ctr" eaLnBrk="0" fontAlgn="base" hangingPunct="0">
              <a:spcBef>
                <a:spcPct val="0"/>
              </a:spcBef>
              <a:spcAft>
                <a:spcPct val="0"/>
              </a:spcAft>
              <a:defRPr sz="3600" b="1">
                <a:solidFill>
                  <a:srgbClr val="F8F8F8"/>
                </a:solidFill>
                <a:latin typeface="Verdana" pitchFamily="34" charset="0"/>
              </a:defRPr>
            </a:lvl2pPr>
            <a:lvl3pPr algn="ctr" eaLnBrk="0" fontAlgn="base" hangingPunct="0">
              <a:spcBef>
                <a:spcPct val="0"/>
              </a:spcBef>
              <a:spcAft>
                <a:spcPct val="0"/>
              </a:spcAft>
              <a:defRPr sz="3600" b="1">
                <a:solidFill>
                  <a:srgbClr val="F8F8F8"/>
                </a:solidFill>
                <a:latin typeface="Verdana" pitchFamily="34" charset="0"/>
              </a:defRPr>
            </a:lvl3pPr>
            <a:lvl4pPr algn="ctr" eaLnBrk="0" fontAlgn="base" hangingPunct="0">
              <a:spcBef>
                <a:spcPct val="0"/>
              </a:spcBef>
              <a:spcAft>
                <a:spcPct val="0"/>
              </a:spcAft>
              <a:defRPr sz="3600" b="1">
                <a:solidFill>
                  <a:srgbClr val="F8F8F8"/>
                </a:solidFill>
                <a:latin typeface="Verdana" pitchFamily="34" charset="0"/>
              </a:defRPr>
            </a:lvl4pPr>
            <a:lvl5pPr algn="ctr" eaLnBrk="0" fontAlgn="base" hangingPunct="0">
              <a:spcBef>
                <a:spcPct val="0"/>
              </a:spcBef>
              <a:spcAft>
                <a:spcPct val="0"/>
              </a:spcAft>
              <a:defRPr sz="3600" b="1">
                <a:solidFill>
                  <a:srgbClr val="F8F8F8"/>
                </a:solidFill>
                <a:latin typeface="Verdana" pitchFamily="34" charset="0"/>
              </a:defRPr>
            </a:lvl5pPr>
            <a:lvl6pPr marL="457200" algn="ctr" eaLnBrk="0" fontAlgn="base" hangingPunct="0">
              <a:spcBef>
                <a:spcPct val="0"/>
              </a:spcBef>
              <a:spcAft>
                <a:spcPct val="0"/>
              </a:spcAft>
              <a:defRPr sz="3600" b="1">
                <a:solidFill>
                  <a:schemeClr val="tx2"/>
                </a:solidFill>
                <a:latin typeface="Verdana" pitchFamily="34" charset="0"/>
              </a:defRPr>
            </a:lvl6pPr>
            <a:lvl7pPr marL="914400" algn="ctr" eaLnBrk="0" fontAlgn="base" hangingPunct="0">
              <a:spcBef>
                <a:spcPct val="0"/>
              </a:spcBef>
              <a:spcAft>
                <a:spcPct val="0"/>
              </a:spcAft>
              <a:defRPr sz="3600" b="1">
                <a:solidFill>
                  <a:schemeClr val="tx2"/>
                </a:solidFill>
                <a:latin typeface="Verdana" pitchFamily="34" charset="0"/>
              </a:defRPr>
            </a:lvl7pPr>
            <a:lvl8pPr marL="1371600" algn="ctr" eaLnBrk="0" fontAlgn="base" hangingPunct="0">
              <a:spcBef>
                <a:spcPct val="0"/>
              </a:spcBef>
              <a:spcAft>
                <a:spcPct val="0"/>
              </a:spcAft>
              <a:defRPr sz="3600" b="1">
                <a:solidFill>
                  <a:schemeClr val="tx2"/>
                </a:solidFill>
                <a:latin typeface="Verdana" pitchFamily="34" charset="0"/>
              </a:defRPr>
            </a:lvl8pPr>
            <a:lvl9pPr marL="1828800" algn="ctr" eaLnBrk="0" fontAlgn="base" hangingPunct="0">
              <a:spcBef>
                <a:spcPct val="0"/>
              </a:spcBef>
              <a:spcAft>
                <a:spcPct val="0"/>
              </a:spcAft>
              <a:defRPr sz="3600" b="1">
                <a:solidFill>
                  <a:schemeClr val="tx2"/>
                </a:solidFill>
                <a:latin typeface="Verdana" pitchFamily="34" charset="0"/>
              </a:defRPr>
            </a:lvl9pPr>
          </a:lstStyle>
          <a:p>
            <a:pPr lvl="0"/>
            <a:r>
              <a:rPr lang="en-US" sz="4800" dirty="0">
                <a:solidFill>
                  <a:schemeClr val="accent5"/>
                </a:solidFill>
                <a:latin typeface="+mj-lt"/>
                <a:ea typeface="Verdana" panose="020B0604030504040204" pitchFamily="34" charset="0"/>
                <a:cs typeface="Verdana" panose="020B0604030504040204" pitchFamily="34" charset="0"/>
              </a:rPr>
              <a:t>Practice Labs</a:t>
            </a:r>
          </a:p>
        </p:txBody>
      </p:sp>
      <p:pic>
        <p:nvPicPr>
          <p:cNvPr id="8" name="Picture 7" descr="Self-study Live Labs">
            <a:extLst>
              <a:ext uri="{FF2B5EF4-FFF2-40B4-BE49-F238E27FC236}">
                <a16:creationId xmlns:a16="http://schemas.microsoft.com/office/drawing/2014/main" id="{433843D1-A3A3-4680-9E48-8B7F278231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5607" y="2105072"/>
            <a:ext cx="6524576" cy="2949942"/>
          </a:xfrm>
          <a:prstGeom prst="rect">
            <a:avLst/>
          </a:prstGeom>
        </p:spPr>
      </p:pic>
      <p:sp>
        <p:nvSpPr>
          <p:cNvPr id="9" name="Footer Placeholder 4">
            <a:extLst>
              <a:ext uri="{FF2B5EF4-FFF2-40B4-BE49-F238E27FC236}">
                <a16:creationId xmlns:a16="http://schemas.microsoft.com/office/drawing/2014/main" id="{C3F1B87B-5ECD-4CA5-A6A4-906673AE1CE3}"/>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Tree>
    <p:extLst>
      <p:ext uri="{BB962C8B-B14F-4D97-AF65-F5344CB8AC3E}">
        <p14:creationId xmlns:p14="http://schemas.microsoft.com/office/powerpoint/2010/main" val="3392165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399"/>
            <a:ext cx="1197864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lvl1pPr algn="ctr">
              <a:defRPr/>
            </a:lvl1p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09765914-C0DD-4D57-876A-8BE033A6EE9E}"/>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0" name="Slide Number Placeholder 7">
            <a:extLst>
              <a:ext uri="{FF2B5EF4-FFF2-40B4-BE49-F238E27FC236}">
                <a16:creationId xmlns:a16="http://schemas.microsoft.com/office/drawing/2014/main" id="{211DBF29-2D7E-4845-B106-276832D3014C}"/>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372996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Over Tex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914399"/>
            <a:ext cx="1197864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lvl1pPr algn="ctr">
              <a:defRPr/>
            </a:lvl1pPr>
          </a:lstStyle>
          <a:p>
            <a:r>
              <a:rPr lang="en-US"/>
              <a:t>Click to edit Master title style</a:t>
            </a:r>
            <a:endParaRPr lang="en-US" dirty="0"/>
          </a:p>
        </p:txBody>
      </p:sp>
      <p:sp>
        <p:nvSpPr>
          <p:cNvPr id="6" name="Content Placeholder 2"/>
          <p:cNvSpPr>
            <a:spLocks noGrp="1"/>
          </p:cNvSpPr>
          <p:nvPr>
            <p:ph idx="12"/>
          </p:nvPr>
        </p:nvSpPr>
        <p:spPr>
          <a:xfrm>
            <a:off x="91440" y="3749040"/>
            <a:ext cx="1197864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1F726AD9-D0F2-4891-952C-2475E49333BF}"/>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0" name="Slide Number Placeholder 7">
            <a:extLst>
              <a:ext uri="{FF2B5EF4-FFF2-40B4-BE49-F238E27FC236}">
                <a16:creationId xmlns:a16="http://schemas.microsoft.com/office/drawing/2014/main" id="{4A9DE424-77D6-4C3C-9EEE-5594EE5DB665}"/>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80494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439" y="914400"/>
            <a:ext cx="594360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914400"/>
            <a:ext cx="593956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305F697-A50F-454E-A5B3-6B700EF5400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0" name="Slide Number Placeholder 7">
            <a:extLst>
              <a:ext uri="{FF2B5EF4-FFF2-40B4-BE49-F238E27FC236}">
                <a16:creationId xmlns:a16="http://schemas.microsoft.com/office/drawing/2014/main" id="{AFBDB162-864E-4CAD-8093-B010B513A801}"/>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1191844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440" y="914400"/>
            <a:ext cx="594360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12"/>
          </p:nvPr>
        </p:nvSpPr>
        <p:spPr>
          <a:xfrm>
            <a:off x="612648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612648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E09A755E-6A49-4C8C-82B5-FDE250A6C36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0" name="Slide Number Placeholder 7">
            <a:extLst>
              <a:ext uri="{FF2B5EF4-FFF2-40B4-BE49-F238E27FC236}">
                <a16:creationId xmlns:a16="http://schemas.microsoft.com/office/drawing/2014/main" id="{21546376-DDFD-4688-8065-371F7D41E36E}"/>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3133306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26480" y="914400"/>
            <a:ext cx="5939560" cy="55778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12"/>
          </p:nvPr>
        </p:nvSpPr>
        <p:spPr>
          <a:xfrm>
            <a:off x="9144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9144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36743D9A-8760-4675-9653-FCA0CE7ECC2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0" name="Slide Number Placeholder 7">
            <a:extLst>
              <a:ext uri="{FF2B5EF4-FFF2-40B4-BE49-F238E27FC236}">
                <a16:creationId xmlns:a16="http://schemas.microsoft.com/office/drawing/2014/main" id="{F742A9D7-CC31-40BE-98A1-1236E292A791}"/>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620230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Content Placeholder 5"/>
          <p:cNvSpPr>
            <a:spLocks noGrp="1"/>
          </p:cNvSpPr>
          <p:nvPr>
            <p:ph sz="quarter" idx="12"/>
          </p:nvPr>
        </p:nvSpPr>
        <p:spPr>
          <a:xfrm>
            <a:off x="9144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9144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5"/>
          <p:cNvSpPr>
            <a:spLocks noGrp="1"/>
          </p:cNvSpPr>
          <p:nvPr>
            <p:ph sz="quarter" idx="14"/>
          </p:nvPr>
        </p:nvSpPr>
        <p:spPr>
          <a:xfrm>
            <a:off x="6126480" y="914400"/>
            <a:ext cx="5943600" cy="2743200"/>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8"/>
          <p:cNvSpPr>
            <a:spLocks noGrp="1"/>
          </p:cNvSpPr>
          <p:nvPr>
            <p:ph sz="quarter" idx="15"/>
          </p:nvPr>
        </p:nvSpPr>
        <p:spPr>
          <a:xfrm>
            <a:off x="6126480" y="3749040"/>
            <a:ext cx="5943600" cy="2743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a:extLst>
              <a:ext uri="{FF2B5EF4-FFF2-40B4-BE49-F238E27FC236}">
                <a16:creationId xmlns:a16="http://schemas.microsoft.com/office/drawing/2014/main" id="{D31C88DF-ED55-42FA-8000-06B9063FEDF3}"/>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13" name="Slide Number Placeholder 7">
            <a:extLst>
              <a:ext uri="{FF2B5EF4-FFF2-40B4-BE49-F238E27FC236}">
                <a16:creationId xmlns:a16="http://schemas.microsoft.com/office/drawing/2014/main" id="{3EE30B81-82AD-4699-9F21-CE4AFA96D0F0}"/>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957444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A0A27573-ABD4-4DEB-A1ED-921C0BA9A820}"/>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8" name="Slide Number Placeholder 7">
            <a:extLst>
              <a:ext uri="{FF2B5EF4-FFF2-40B4-BE49-F238E27FC236}">
                <a16:creationId xmlns:a16="http://schemas.microsoft.com/office/drawing/2014/main" id="{16E9CA2A-030E-447C-A327-BD1B96480168}"/>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1447467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03BBC94A-E716-4C5B-9551-6AA8BA10D5F6}"/>
              </a:ext>
            </a:extLst>
          </p:cNvPr>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7" name="Slide Number Placeholder 7">
            <a:extLst>
              <a:ext uri="{FF2B5EF4-FFF2-40B4-BE49-F238E27FC236}">
                <a16:creationId xmlns:a16="http://schemas.microsoft.com/office/drawing/2014/main" id="{E965B00A-B150-494F-B7D0-22A1D5AAF908}"/>
              </a:ext>
            </a:extLst>
          </p:cNvPr>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702673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12192000" cy="822960"/>
          </a:xfrm>
          <a:prstGeom prst="rect">
            <a:avLst/>
          </a:prstGeom>
          <a:solidFill>
            <a:schemeClr val="tx1"/>
          </a:solidFill>
        </p:spPr>
        <p:txBody>
          <a:bodyPr vert="horz" lIns="91440" tIns="45720" rIns="91440" bIns="45720" rtlCol="0" anchor="ctr">
            <a:noAutofit/>
          </a:bodyPr>
          <a:lstStyle/>
          <a:p>
            <a:r>
              <a:rPr lang="en-US" noProof="0"/>
              <a:t>Click to edit Master title style</a:t>
            </a:r>
            <a:endParaRPr lang="en-US" noProof="0" dirty="0"/>
          </a:p>
        </p:txBody>
      </p:sp>
      <p:sp>
        <p:nvSpPr>
          <p:cNvPr id="3" name="Text Placeholder 2"/>
          <p:cNvSpPr>
            <a:spLocks noGrp="1"/>
          </p:cNvSpPr>
          <p:nvPr>
            <p:ph type="body" idx="1"/>
          </p:nvPr>
        </p:nvSpPr>
        <p:spPr>
          <a:xfrm>
            <a:off x="91440" y="914400"/>
            <a:ext cx="11978640" cy="5577840"/>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Footer Placeholder 4"/>
          <p:cNvSpPr>
            <a:spLocks noGrp="1"/>
          </p:cNvSpPr>
          <p:nvPr>
            <p:ph type="ftr" sz="quarter" idx="3"/>
          </p:nvPr>
        </p:nvSpPr>
        <p:spPr>
          <a:xfrm>
            <a:off x="0" y="6537960"/>
            <a:ext cx="12192000" cy="320040"/>
          </a:xfrm>
          <a:prstGeom prst="rect">
            <a:avLst/>
          </a:prstGeom>
          <a:solidFill>
            <a:schemeClr val="accent4"/>
          </a:solidFill>
        </p:spPr>
        <p:txBody>
          <a:bodyPr vert="horz" lIns="91440" tIns="45720" rIns="91440" bIns="45720" rtlCol="0" anchor="ctr">
            <a:noAutofit/>
          </a:bodyPr>
          <a:lstStyle>
            <a:lvl1pPr algn="l">
              <a:defRPr sz="1600">
                <a:solidFill>
                  <a:schemeClr val="tx1"/>
                </a:solidFill>
                <a:latin typeface="+mj-lt"/>
                <a:ea typeface="Verdana" panose="020B0604030504040204" pitchFamily="34" charset="0"/>
                <a:cs typeface="Verdana" panose="020B0604030504040204" pitchFamily="34" charset="0"/>
              </a:defRPr>
            </a:lvl1pPr>
          </a:lstStyle>
          <a:p>
            <a:r>
              <a:rPr lang="en-US"/>
              <a:t>2.3 IPv6 Addressing</a:t>
            </a:r>
            <a:endParaRPr lang="en-US" dirty="0"/>
          </a:p>
        </p:txBody>
      </p:sp>
      <p:sp>
        <p:nvSpPr>
          <p:cNvPr id="8" name="Slide Number Placeholder 7"/>
          <p:cNvSpPr>
            <a:spLocks noGrp="1"/>
          </p:cNvSpPr>
          <p:nvPr>
            <p:ph type="sldNum" sz="quarter" idx="4"/>
          </p:nvPr>
        </p:nvSpPr>
        <p:spPr>
          <a:xfrm>
            <a:off x="11460480" y="6309360"/>
            <a:ext cx="731520" cy="548640"/>
          </a:xfrm>
          <a:prstGeom prst="rect">
            <a:avLst/>
          </a:prstGeom>
          <a:solidFill>
            <a:schemeClr val="accent4"/>
          </a:solidFill>
        </p:spPr>
        <p:txBody>
          <a:bodyPr vert="horz" lIns="91440" tIns="45720" rIns="91440" bIns="45720" rtlCol="0" anchor="ctr"/>
          <a:lstStyle>
            <a:lvl1pPr algn="ctr">
              <a:defRPr sz="1600" b="0">
                <a:solidFill>
                  <a:schemeClr val="tx1"/>
                </a:solidFill>
                <a:latin typeface="+mj-lt"/>
                <a:ea typeface="Verdana" panose="020B0604030504040204" pitchFamily="34" charset="0"/>
                <a:cs typeface="Verdana" panose="020B0604030504040204" pitchFamily="34" charset="0"/>
              </a:defRPr>
            </a:lvl1pPr>
          </a:lstStyle>
          <a:p>
            <a:endParaRPr lang="en-US" dirty="0"/>
          </a:p>
        </p:txBody>
      </p:sp>
    </p:spTree>
    <p:extLst>
      <p:ext uri="{BB962C8B-B14F-4D97-AF65-F5344CB8AC3E}">
        <p14:creationId xmlns:p14="http://schemas.microsoft.com/office/powerpoint/2010/main" val="2358617278"/>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682" r:id="rId3"/>
    <p:sldLayoutId id="2147483664" r:id="rId4"/>
    <p:sldLayoutId id="2147483674" r:id="rId5"/>
    <p:sldLayoutId id="2147483675" r:id="rId6"/>
    <p:sldLayoutId id="2147483676" r:id="rId7"/>
    <p:sldLayoutId id="2147483666" r:id="rId8"/>
    <p:sldLayoutId id="2147483677" r:id="rId9"/>
    <p:sldLayoutId id="2147483681" r:id="rId10"/>
    <p:sldLayoutId id="2147483667" r:id="rId11"/>
    <p:sldLayoutId id="2147483687" r:id="rId12"/>
    <p:sldLayoutId id="2147483688" r:id="rId13"/>
    <p:sldLayoutId id="2147483689" r:id="rId14"/>
    <p:sldLayoutId id="2147483690" r:id="rId15"/>
  </p:sldLayoutIdLst>
  <p:hf hdr="0" dt="0"/>
  <p:txStyles>
    <p:titleStyle>
      <a:lvl1pPr algn="ctr" defTabSz="914400" rtl="0" eaLnBrk="1" latinLnBrk="0" hangingPunct="1">
        <a:lnSpc>
          <a:spcPct val="100000"/>
        </a:lnSpc>
        <a:spcBef>
          <a:spcPct val="0"/>
        </a:spcBef>
        <a:buNone/>
        <a:defRPr sz="5400" b="1" kern="1200">
          <a:solidFill>
            <a:schemeClr val="accent5"/>
          </a:solidFill>
          <a:latin typeface="+mj-lt"/>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110000"/>
        </a:lnSpc>
        <a:spcBef>
          <a:spcPts val="0"/>
        </a:spcBef>
        <a:spcAft>
          <a:spcPts val="1800"/>
        </a:spcAft>
        <a:buSzPct val="100000"/>
        <a:buFont typeface="Arial" panose="020B0604020202020204" pitchFamily="34" charset="0"/>
        <a:buChar char="•"/>
        <a:defRPr sz="4400" i="0" kern="1200">
          <a:solidFill>
            <a:schemeClr val="tx1"/>
          </a:solidFill>
          <a:latin typeface="+mn-lt"/>
          <a:ea typeface="Verdana" panose="020B06040305040B0204" pitchFamily="34" charset="0"/>
          <a:cs typeface="Verdana" panose="020B06040305040B0204" pitchFamily="34" charset="0"/>
        </a:defRPr>
      </a:lvl1pPr>
      <a:lvl2pPr marL="685800" indent="-228600" algn="l" defTabSz="914400" rtl="0" eaLnBrk="1" latinLnBrk="0" hangingPunct="1">
        <a:lnSpc>
          <a:spcPct val="100000"/>
        </a:lnSpc>
        <a:spcBef>
          <a:spcPts val="0"/>
        </a:spcBef>
        <a:spcAft>
          <a:spcPts val="1200"/>
        </a:spcAft>
        <a:buSzPct val="75000"/>
        <a:buFont typeface="Courier New" panose="02070309020205020404" pitchFamily="49" charset="0"/>
        <a:buChar char="o"/>
        <a:defRPr sz="3600" i="0" kern="1200">
          <a:solidFill>
            <a:schemeClr val="tx1"/>
          </a:solidFill>
          <a:latin typeface="+mn-lt"/>
          <a:ea typeface="Verdana" panose="020B0604030504040204" pitchFamily="34" charset="0"/>
          <a:cs typeface="Verdana" panose="020B0604030504040204" pitchFamily="34" charset="0"/>
        </a:defRPr>
      </a:lvl2pPr>
      <a:lvl3pPr marL="1143000" indent="-228600" algn="l" defTabSz="914400" rtl="0" eaLnBrk="1" latinLnBrk="0" hangingPunct="1">
        <a:lnSpc>
          <a:spcPct val="100000"/>
        </a:lnSpc>
        <a:spcBef>
          <a:spcPts val="0"/>
        </a:spcBef>
        <a:spcAft>
          <a:spcPts val="600"/>
        </a:spcAft>
        <a:buSzPct val="90000"/>
        <a:buFont typeface="Verdana" panose="020B0604030504040204" pitchFamily="34" charset="0"/>
        <a:buChar char="−"/>
        <a:defRPr sz="2800" i="0" kern="1200">
          <a:solidFill>
            <a:schemeClr val="tx1"/>
          </a:solidFill>
          <a:latin typeface="+mn-lt"/>
          <a:ea typeface="Verdana" panose="020B0604030504040204" pitchFamily="34" charset="0"/>
          <a:cs typeface="Verdana" panose="020B0604030504040204" pitchFamily="34" charset="0"/>
        </a:defRPr>
      </a:lvl3pPr>
      <a:lvl4pPr marL="1600200" indent="-228600" algn="l" defTabSz="914400" rtl="0" eaLnBrk="1" latinLnBrk="0" hangingPunct="1">
        <a:lnSpc>
          <a:spcPct val="100000"/>
        </a:lnSpc>
        <a:spcBef>
          <a:spcPts val="0"/>
        </a:spcBef>
        <a:spcAft>
          <a:spcPts val="600"/>
        </a:spcAft>
        <a:buSzPct val="90000"/>
        <a:buFont typeface="Verdana" panose="020B0604030504040204" pitchFamily="34" charset="0"/>
        <a:buChar char="−"/>
        <a:defRPr sz="2400" i="0" kern="1200" baseline="0">
          <a:solidFill>
            <a:schemeClr val="tx1"/>
          </a:solidFill>
          <a:latin typeface="+mn-lt"/>
          <a:ea typeface="Verdana" panose="020B0604030504040204" pitchFamily="34" charset="0"/>
          <a:cs typeface="Verdana" panose="020B0604030504040204" pitchFamily="34" charset="0"/>
        </a:defRPr>
      </a:lvl4pPr>
      <a:lvl5pPr marL="2057400" indent="-228600" algn="l" defTabSz="914400" rtl="0" eaLnBrk="1" latinLnBrk="0" hangingPunct="1">
        <a:lnSpc>
          <a:spcPct val="100000"/>
        </a:lnSpc>
        <a:spcBef>
          <a:spcPts val="0"/>
        </a:spcBef>
        <a:spcAft>
          <a:spcPts val="600"/>
        </a:spcAft>
        <a:buSzPct val="90000"/>
        <a:buFont typeface="Verdana" panose="020B0604030504040204" pitchFamily="34" charset="0"/>
        <a:buChar char="−"/>
        <a:defRPr sz="2400" i="0" kern="1200">
          <a:solidFill>
            <a:schemeClr val="tx1"/>
          </a:solidFill>
          <a:latin typeface="+mn-lt"/>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subTitle" idx="1"/>
          </p:nvPr>
        </p:nvSpPr>
        <p:spPr/>
        <p:txBody>
          <a:bodyPr/>
          <a:lstStyle/>
          <a:p>
            <a:r>
              <a:rPr lang="en-US" altLang="en-US" noProof="0" dirty="0"/>
              <a:t>2.3 IPv6 Addressing</a:t>
            </a:r>
          </a:p>
        </p:txBody>
      </p:sp>
      <p:sp>
        <p:nvSpPr>
          <p:cNvPr id="8194" name="Rectangle 2"/>
          <p:cNvSpPr>
            <a:spLocks noGrp="1" noChangeArrowheads="1"/>
          </p:cNvSpPr>
          <p:nvPr>
            <p:ph type="title"/>
          </p:nvPr>
        </p:nvSpPr>
        <p:spPr/>
        <p:txBody>
          <a:bodyPr/>
          <a:lstStyle/>
          <a:p>
            <a:r>
              <a:rPr lang="en-US" altLang="en-US" noProof="0"/>
              <a:t>CompTIA Network+ Certification</a:t>
            </a:r>
            <a:endParaRPr lang="en-US" altLang="en-US" noProof="0" dirty="0"/>
          </a:p>
        </p:txBody>
      </p:sp>
    </p:spTree>
    <p:extLst>
      <p:ext uri="{BB962C8B-B14F-4D97-AF65-F5344CB8AC3E}">
        <p14:creationId xmlns:p14="http://schemas.microsoft.com/office/powerpoint/2010/main" val="2451523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p:txBody>
          <a:bodyPr>
            <a:normAutofit fontScale="92500" lnSpcReduction="20000"/>
          </a:bodyPr>
          <a:lstStyle/>
          <a:p>
            <a:r>
              <a:rPr lang="en-US" altLang="en-US" noProof="0" dirty="0"/>
              <a:t>Multicast Addressing</a:t>
            </a:r>
          </a:p>
          <a:p>
            <a:pPr lvl="1"/>
            <a:r>
              <a:rPr lang="en-US" altLang="en-US" noProof="0" dirty="0"/>
              <a:t>Multicast support not optional like IPv4</a:t>
            </a:r>
          </a:p>
          <a:p>
            <a:pPr lvl="1"/>
            <a:r>
              <a:rPr lang="en-US" altLang="en-US" noProof="0" dirty="0"/>
              <a:t>8-bit multicast scope (11111111 or </a:t>
            </a:r>
            <a:r>
              <a:rPr lang="en-US" altLang="en-US" noProof="0" dirty="0" err="1"/>
              <a:t>ff</a:t>
            </a:r>
            <a:r>
              <a:rPr lang="en-US" altLang="en-US" noProof="0" dirty="0"/>
              <a:t> in hex)</a:t>
            </a:r>
          </a:p>
          <a:p>
            <a:pPr lvl="1"/>
            <a:r>
              <a:rPr lang="en-US" altLang="en-US" noProof="0" dirty="0"/>
              <a:t>4-bit flag</a:t>
            </a:r>
          </a:p>
          <a:p>
            <a:pPr lvl="1"/>
            <a:r>
              <a:rPr lang="en-US" altLang="en-US" noProof="0" dirty="0"/>
              <a:t>4-bit scope (link-local/global)</a:t>
            </a:r>
          </a:p>
          <a:p>
            <a:pPr lvl="1"/>
            <a:r>
              <a:rPr lang="en-US" altLang="en-US" noProof="0" dirty="0"/>
              <a:t>112-bit group ID</a:t>
            </a:r>
          </a:p>
          <a:p>
            <a:pPr lvl="1"/>
            <a:r>
              <a:rPr lang="en-US" altLang="en-US" noProof="0" dirty="0"/>
              <a:t>Link-local multicast replaces broadcast</a:t>
            </a:r>
          </a:p>
          <a:p>
            <a:r>
              <a:rPr lang="en-US" altLang="en-US" noProof="0" dirty="0"/>
              <a:t>Anycast</a:t>
            </a:r>
          </a:p>
          <a:p>
            <a:r>
              <a:rPr lang="en-US" altLang="en-US" noProof="0" dirty="0"/>
              <a:t>Unspecified (::) and loopback (::1)</a:t>
            </a:r>
          </a:p>
        </p:txBody>
      </p:sp>
      <p:sp>
        <p:nvSpPr>
          <p:cNvPr id="13314" name="Title 1"/>
          <p:cNvSpPr>
            <a:spLocks noGrp="1"/>
          </p:cNvSpPr>
          <p:nvPr>
            <p:ph type="title"/>
          </p:nvPr>
        </p:nvSpPr>
        <p:spPr/>
        <p:txBody>
          <a:bodyPr/>
          <a:lstStyle/>
          <a:p>
            <a:r>
              <a:rPr lang="en-US" altLang="en-US" noProof="0"/>
              <a:t>IPv6 Multicast and Anycast</a:t>
            </a:r>
            <a:endParaRPr lang="en-US" altLang="en-US" noProof="0" dirty="0"/>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132</a:t>
            </a:r>
          </a:p>
        </p:txBody>
      </p:sp>
    </p:spTree>
    <p:extLst>
      <p:ext uri="{BB962C8B-B14F-4D97-AF65-F5344CB8AC3E}">
        <p14:creationId xmlns:p14="http://schemas.microsoft.com/office/powerpoint/2010/main" val="3837627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IPv6 Address Prefixes</a:t>
            </a:r>
            <a:endParaRPr lang="en-US" dirty="0"/>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5" name="Slide Number Placeholder 4"/>
          <p:cNvSpPr>
            <a:spLocks noGrp="1"/>
          </p:cNvSpPr>
          <p:nvPr>
            <p:ph type="sldNum" sz="quarter" idx="4"/>
          </p:nvPr>
        </p:nvSpPr>
        <p:spPr>
          <a:xfrm>
            <a:off x="11460163" y="6308725"/>
            <a:ext cx="731837" cy="549275"/>
          </a:xfrm>
        </p:spPr>
        <p:txBody>
          <a:bodyPr/>
          <a:lstStyle/>
          <a:p>
            <a:r>
              <a:rPr lang="en-US" dirty="0"/>
              <a:t>133</a:t>
            </a:r>
          </a:p>
        </p:txBody>
      </p:sp>
      <p:pic>
        <p:nvPicPr>
          <p:cNvPr id="8" name="Content Placeholder 7">
            <a:extLst>
              <a:ext uri="{FF2B5EF4-FFF2-40B4-BE49-F238E27FC236}">
                <a16:creationId xmlns:a16="http://schemas.microsoft.com/office/drawing/2014/main" id="{8E49D27D-12C5-4F28-81DD-E4FA859D38F0}"/>
              </a:ext>
            </a:extLst>
          </p:cNvPr>
          <p:cNvPicPr>
            <a:picLocks noGrp="1" noChangeAspect="1"/>
          </p:cNvPicPr>
          <p:nvPr>
            <p:ph idx="1"/>
          </p:nvPr>
        </p:nvPicPr>
        <p:blipFill>
          <a:blip r:embed="rId3"/>
          <a:stretch>
            <a:fillRect/>
          </a:stretch>
        </p:blipFill>
        <p:spPr>
          <a:xfrm>
            <a:off x="1648523" y="1139698"/>
            <a:ext cx="8864791" cy="5127878"/>
          </a:xfrm>
          <a:prstGeom prst="rect">
            <a:avLst/>
          </a:prstGeom>
        </p:spPr>
      </p:pic>
    </p:spTree>
    <p:extLst>
      <p:ext uri="{BB962C8B-B14F-4D97-AF65-F5344CB8AC3E}">
        <p14:creationId xmlns:p14="http://schemas.microsoft.com/office/powerpoint/2010/main" val="2950887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55000" lnSpcReduction="20000"/>
          </a:bodyPr>
          <a:lstStyle/>
          <a:p>
            <a:r>
              <a:rPr lang="en-US"/>
              <a:t>Stateless Address Autoconfiguration (SLAAC)</a:t>
            </a:r>
          </a:p>
          <a:p>
            <a:pPr lvl="1"/>
            <a:r>
              <a:rPr lang="en-US"/>
              <a:t>Generate a unique link-local address</a:t>
            </a:r>
          </a:p>
          <a:p>
            <a:pPr lvl="1"/>
            <a:r>
              <a:rPr lang="en-US"/>
              <a:t>Listen for Router Advertisements</a:t>
            </a:r>
          </a:p>
          <a:p>
            <a:r>
              <a:rPr lang="en-US"/>
              <a:t>Neighbor Discovery Protocol</a:t>
            </a:r>
          </a:p>
          <a:p>
            <a:pPr lvl="1"/>
            <a:r>
              <a:rPr lang="en-US"/>
              <a:t>Replaces ARP</a:t>
            </a:r>
          </a:p>
          <a:p>
            <a:pPr lvl="1"/>
            <a:r>
              <a:rPr lang="en-US"/>
              <a:t>Address autoconfiguration</a:t>
            </a:r>
          </a:p>
          <a:p>
            <a:pPr lvl="1"/>
            <a:r>
              <a:rPr lang="en-US"/>
              <a:t>Prefix discovery</a:t>
            </a:r>
          </a:p>
          <a:p>
            <a:pPr lvl="1"/>
            <a:r>
              <a:rPr lang="en-US"/>
              <a:t>Local address resolution</a:t>
            </a:r>
          </a:p>
          <a:p>
            <a:pPr lvl="1"/>
            <a:r>
              <a:rPr lang="en-US"/>
              <a:t>Redirection</a:t>
            </a:r>
          </a:p>
          <a:p>
            <a:r>
              <a:rPr lang="en-US"/>
              <a:t>Multicast Listener Discovery Protocol</a:t>
            </a:r>
          </a:p>
          <a:p>
            <a:pPr lvl="1"/>
            <a:r>
              <a:rPr lang="en-US"/>
              <a:t>Allows nodes to join a multicast group</a:t>
            </a:r>
          </a:p>
          <a:p>
            <a:pPr lvl="1"/>
            <a:r>
              <a:rPr lang="en-US"/>
              <a:t>Discover whether group members are present on the local subnet</a:t>
            </a:r>
          </a:p>
          <a:p>
            <a:pPr lvl="1"/>
            <a:endParaRPr lang="en-US" dirty="0"/>
          </a:p>
        </p:txBody>
      </p:sp>
      <p:sp>
        <p:nvSpPr>
          <p:cNvPr id="2" name="Title 1"/>
          <p:cNvSpPr>
            <a:spLocks noGrp="1"/>
          </p:cNvSpPr>
          <p:nvPr>
            <p:ph type="title"/>
          </p:nvPr>
        </p:nvSpPr>
        <p:spPr/>
        <p:txBody>
          <a:bodyPr/>
          <a:lstStyle/>
          <a:p>
            <a:r>
              <a:rPr lang="en-US"/>
              <a:t>IPv6 Address Autoconfiguration</a:t>
            </a:r>
            <a:endParaRPr lang="en-US" noProof="0" dirty="0"/>
          </a:p>
        </p:txBody>
      </p:sp>
      <p:sp>
        <p:nvSpPr>
          <p:cNvPr id="3" name="Footer Placeholder 2"/>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4" name="Slide Number Placeholder 3"/>
          <p:cNvSpPr>
            <a:spLocks noGrp="1"/>
          </p:cNvSpPr>
          <p:nvPr>
            <p:ph type="sldNum" sz="quarter" idx="4"/>
          </p:nvPr>
        </p:nvSpPr>
        <p:spPr>
          <a:xfrm>
            <a:off x="11460163" y="6308725"/>
            <a:ext cx="731837" cy="549275"/>
          </a:xfrm>
        </p:spPr>
        <p:txBody>
          <a:bodyPr/>
          <a:lstStyle/>
          <a:p>
            <a:r>
              <a:rPr lang="en-US" dirty="0"/>
              <a:t>134</a:t>
            </a:r>
          </a:p>
        </p:txBody>
      </p:sp>
    </p:spTree>
    <p:extLst>
      <p:ext uri="{BB962C8B-B14F-4D97-AF65-F5344CB8AC3E}">
        <p14:creationId xmlns:p14="http://schemas.microsoft.com/office/powerpoint/2010/main" val="1542520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2380E2-9307-4F8B-A01D-552F069DD6D1}"/>
              </a:ext>
            </a:extLst>
          </p:cNvPr>
          <p:cNvSpPr>
            <a:spLocks noGrp="1"/>
          </p:cNvSpPr>
          <p:nvPr>
            <p:ph idx="1"/>
          </p:nvPr>
        </p:nvSpPr>
        <p:spPr/>
        <p:txBody>
          <a:bodyPr>
            <a:normAutofit fontScale="92500" lnSpcReduction="20000"/>
          </a:bodyPr>
          <a:lstStyle/>
          <a:p>
            <a:r>
              <a:rPr lang="en-US" dirty="0"/>
              <a:t>Updates Internet Control Messaging Protocol for IPv6</a:t>
            </a:r>
          </a:p>
          <a:p>
            <a:r>
              <a:rPr lang="en-US" dirty="0"/>
              <a:t>Error messaging</a:t>
            </a:r>
          </a:p>
          <a:p>
            <a:pPr lvl="1"/>
            <a:r>
              <a:rPr lang="en-US" dirty="0"/>
              <a:t>Destination unreachable, time exceeded, and so on as per ICMPv4</a:t>
            </a:r>
          </a:p>
          <a:p>
            <a:pPr lvl="1"/>
            <a:r>
              <a:rPr lang="en-US" dirty="0"/>
              <a:t>Packet to big (hosts must perform fragmentation)</a:t>
            </a:r>
          </a:p>
          <a:p>
            <a:r>
              <a:rPr lang="en-US" dirty="0"/>
              <a:t>Informational messaging</a:t>
            </a:r>
          </a:p>
          <a:p>
            <a:pPr lvl="1"/>
            <a:r>
              <a:rPr lang="en-US" dirty="0"/>
              <a:t>Echo and redirect as per ICMPv4</a:t>
            </a:r>
          </a:p>
          <a:p>
            <a:pPr lvl="1"/>
            <a:r>
              <a:rPr lang="en-US" dirty="0"/>
              <a:t>Messages to support SLAAC, ND, and MLD</a:t>
            </a:r>
          </a:p>
          <a:p>
            <a:pPr lvl="1"/>
            <a:r>
              <a:rPr lang="en-US" dirty="0"/>
              <a:t>Router/neighbor advertisements and solicitations</a:t>
            </a:r>
          </a:p>
        </p:txBody>
      </p:sp>
      <p:sp>
        <p:nvSpPr>
          <p:cNvPr id="3" name="Title 2">
            <a:extLst>
              <a:ext uri="{FF2B5EF4-FFF2-40B4-BE49-F238E27FC236}">
                <a16:creationId xmlns:a16="http://schemas.microsoft.com/office/drawing/2014/main" id="{F3CB90A1-D9AC-4331-8D92-09BFC8B226C9}"/>
              </a:ext>
            </a:extLst>
          </p:cNvPr>
          <p:cNvSpPr>
            <a:spLocks noGrp="1"/>
          </p:cNvSpPr>
          <p:nvPr>
            <p:ph type="title"/>
          </p:nvPr>
        </p:nvSpPr>
        <p:spPr/>
        <p:txBody>
          <a:bodyPr/>
          <a:lstStyle/>
          <a:p>
            <a:r>
              <a:rPr lang="en-US"/>
              <a:t>ICMPv6</a:t>
            </a:r>
            <a:endParaRPr lang="en-US" dirty="0"/>
          </a:p>
        </p:txBody>
      </p:sp>
      <p:sp>
        <p:nvSpPr>
          <p:cNvPr id="4" name="Footer Placeholder 3">
            <a:extLst>
              <a:ext uri="{FF2B5EF4-FFF2-40B4-BE49-F238E27FC236}">
                <a16:creationId xmlns:a16="http://schemas.microsoft.com/office/drawing/2014/main" id="{58BA9D0B-527F-4842-B2B3-7F84B4C80B51}"/>
              </a:ext>
            </a:extLst>
          </p:cNvPr>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5" name="Slide Number Placeholder 4">
            <a:extLst>
              <a:ext uri="{FF2B5EF4-FFF2-40B4-BE49-F238E27FC236}">
                <a16:creationId xmlns:a16="http://schemas.microsoft.com/office/drawing/2014/main" id="{70B711CD-3B0A-4263-A35A-F05981283653}"/>
              </a:ext>
            </a:extLst>
          </p:cNvPr>
          <p:cNvSpPr>
            <a:spLocks noGrp="1"/>
          </p:cNvSpPr>
          <p:nvPr>
            <p:ph type="sldNum" sz="quarter" idx="4"/>
          </p:nvPr>
        </p:nvSpPr>
        <p:spPr>
          <a:xfrm>
            <a:off x="11460163" y="6308725"/>
            <a:ext cx="731837" cy="549275"/>
          </a:xfrm>
        </p:spPr>
        <p:txBody>
          <a:bodyPr/>
          <a:lstStyle/>
          <a:p>
            <a:r>
              <a:rPr lang="en-US" dirty="0"/>
              <a:t>135</a:t>
            </a:r>
          </a:p>
        </p:txBody>
      </p:sp>
    </p:spTree>
    <p:extLst>
      <p:ext uri="{BB962C8B-B14F-4D97-AF65-F5344CB8AC3E}">
        <p14:creationId xmlns:p14="http://schemas.microsoft.com/office/powerpoint/2010/main" val="1084459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Dual-stack IPv4 and IPv6 routing</a:t>
            </a:r>
            <a:endParaRPr lang="en-US" noProof="0" dirty="0"/>
          </a:p>
          <a:p>
            <a:pPr lvl="1"/>
            <a:r>
              <a:rPr lang="en-US" dirty="0"/>
              <a:t>ISATAP (Intra-Site Automatic Tunnel Addressing Protocol)</a:t>
            </a:r>
          </a:p>
          <a:p>
            <a:pPr lvl="1"/>
            <a:r>
              <a:rPr lang="en-US" dirty="0"/>
              <a:t>IPv4 mapped addresses</a:t>
            </a:r>
          </a:p>
          <a:p>
            <a:r>
              <a:rPr lang="en-US" noProof="0" dirty="0"/>
              <a:t>IPv6 tunneling</a:t>
            </a:r>
          </a:p>
          <a:p>
            <a:pPr lvl="1"/>
            <a:r>
              <a:rPr lang="en-US" noProof="0" dirty="0"/>
              <a:t>6to4 – encapsulate IPv6 packets in IPv4 packets</a:t>
            </a:r>
          </a:p>
          <a:p>
            <a:pPr lvl="1"/>
            <a:r>
              <a:rPr lang="en-US" noProof="0" dirty="0"/>
              <a:t>Implemented by Teredo (Windows) and Miredo (Linux)</a:t>
            </a:r>
          </a:p>
          <a:p>
            <a:pPr lvl="1"/>
            <a:r>
              <a:rPr lang="en-US" dirty="0"/>
              <a:t>4to6 – tunnel IPv4 over IPv6 but not widely required!</a:t>
            </a:r>
            <a:endParaRPr lang="en-US" noProof="0" dirty="0"/>
          </a:p>
        </p:txBody>
      </p:sp>
      <p:sp>
        <p:nvSpPr>
          <p:cNvPr id="2" name="Title 1"/>
          <p:cNvSpPr>
            <a:spLocks noGrp="1"/>
          </p:cNvSpPr>
          <p:nvPr>
            <p:ph type="title"/>
          </p:nvPr>
        </p:nvSpPr>
        <p:spPr/>
        <p:txBody>
          <a:bodyPr/>
          <a:lstStyle/>
          <a:p>
            <a:r>
              <a:rPr lang="en-US"/>
              <a:t>Migrating to IPv6</a:t>
            </a:r>
            <a:endParaRPr lang="en-US" noProof="0" dirty="0"/>
          </a:p>
        </p:txBody>
      </p:sp>
      <p:sp>
        <p:nvSpPr>
          <p:cNvPr id="4" name="Footer Placeholder 3"/>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5" name="Slide Number Placeholder 4"/>
          <p:cNvSpPr>
            <a:spLocks noGrp="1"/>
          </p:cNvSpPr>
          <p:nvPr>
            <p:ph type="sldNum" sz="quarter" idx="4"/>
          </p:nvPr>
        </p:nvSpPr>
        <p:spPr>
          <a:xfrm>
            <a:off x="11460163" y="6308725"/>
            <a:ext cx="731837" cy="549275"/>
          </a:xfrm>
        </p:spPr>
        <p:txBody>
          <a:bodyPr/>
          <a:lstStyle/>
          <a:p>
            <a:r>
              <a:rPr lang="en-US" dirty="0"/>
              <a:t>135</a:t>
            </a:r>
          </a:p>
        </p:txBody>
      </p:sp>
    </p:spTree>
    <p:extLst>
      <p:ext uri="{BB962C8B-B14F-4D97-AF65-F5344CB8AC3E}">
        <p14:creationId xmlns:p14="http://schemas.microsoft.com/office/powerpoint/2010/main" val="1327146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2AE53FD-6603-48F3-8BC6-1013359087B4}"/>
              </a:ext>
            </a:extLst>
          </p:cNvPr>
          <p:cNvSpPr>
            <a:spLocks noGrp="1"/>
          </p:cNvSpPr>
          <p:nvPr>
            <p:ph idx="1"/>
          </p:nvPr>
        </p:nvSpPr>
        <p:spPr/>
        <p:txBody>
          <a:bodyPr>
            <a:normAutofit fontScale="55000" lnSpcReduction="20000"/>
          </a:bodyPr>
          <a:lstStyle/>
          <a:p>
            <a:r>
              <a:rPr lang="en-US" dirty="0"/>
              <a:t>IPv6 uses 128-bit addresses with variable length network prefixes and a 64-bit host ID derived from the MAC address or randomly assigned.</a:t>
            </a:r>
          </a:p>
          <a:p>
            <a:r>
              <a:rPr lang="en-US" dirty="0"/>
              <a:t>IPv6 supports global and link-local address schemes and unicast, multicast, and anycast addressing.</a:t>
            </a:r>
          </a:p>
          <a:p>
            <a:r>
              <a:rPr lang="en-US" dirty="0"/>
              <a:t>In IPv6, SLAAC, ND, MLD, ICMPv6, and DHCPv6 are used for autoconfiguration and neighbor discovery.</a:t>
            </a:r>
          </a:p>
          <a:p>
            <a:r>
              <a:rPr lang="en-US"/>
              <a:t>Communication can take place between IPv4 and IPv6 using dual stack hosts or tunneling.</a:t>
            </a:r>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p:txBody>
          <a:bodyPr/>
          <a:lstStyle/>
          <a:p>
            <a:r>
              <a:rPr lang="en-US" noProof="0" dirty="0"/>
              <a:t>137</a:t>
            </a:r>
          </a:p>
        </p:txBody>
      </p:sp>
    </p:spTree>
    <p:extLst>
      <p:ext uri="{BB962C8B-B14F-4D97-AF65-F5344CB8AC3E}">
        <p14:creationId xmlns:p14="http://schemas.microsoft.com/office/powerpoint/2010/main" val="1456197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sz="half" idx="1"/>
          </p:nvPr>
        </p:nvSpPr>
        <p:spPr/>
        <p:txBody>
          <a:bodyPr/>
          <a:lstStyle/>
          <a:p>
            <a:r>
              <a:rPr lang="en-US" altLang="en-US" noProof="0" dirty="0"/>
              <a:t>Lab 5 / Configuring IPv6 Networking</a:t>
            </a:r>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Tree>
    <p:extLst>
      <p:ext uri="{BB962C8B-B14F-4D97-AF65-F5344CB8AC3E}">
        <p14:creationId xmlns:p14="http://schemas.microsoft.com/office/powerpoint/2010/main" val="4266449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4F1A40C-4315-4E77-B0A9-440E66B49126}"/>
              </a:ext>
            </a:extLst>
          </p:cNvPr>
          <p:cNvSpPr>
            <a:spLocks noGrp="1"/>
          </p:cNvSpPr>
          <p:nvPr>
            <p:ph idx="1"/>
          </p:nvPr>
        </p:nvSpPr>
        <p:spPr/>
        <p:txBody>
          <a:bodyPr>
            <a:normAutofit fontScale="92500"/>
          </a:bodyPr>
          <a:lstStyle/>
          <a:p>
            <a:r>
              <a:rPr lang="en-US" dirty="0"/>
              <a:t>Describe hex notation and IPv6 address compression and packet structure</a:t>
            </a:r>
          </a:p>
          <a:p>
            <a:r>
              <a:rPr lang="en-US" dirty="0"/>
              <a:t>Configure an appropriate IPv6 addressing scheme</a:t>
            </a:r>
          </a:p>
          <a:p>
            <a:r>
              <a:rPr lang="en-US" dirty="0"/>
              <a:t>Configure an IPv6/IPv4 tunneling mechanism</a:t>
            </a:r>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126</a:t>
            </a:r>
          </a:p>
        </p:txBody>
      </p:sp>
    </p:spTree>
    <p:extLst>
      <p:ext uri="{BB962C8B-B14F-4D97-AF65-F5344CB8AC3E}">
        <p14:creationId xmlns:p14="http://schemas.microsoft.com/office/powerpoint/2010/main" val="2901977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normAutofit fontScale="92500" lnSpcReduction="20000"/>
          </a:bodyPr>
          <a:lstStyle/>
          <a:p>
            <a:r>
              <a:rPr lang="en-US" noProof="0" dirty="0"/>
              <a:t>IPv4 address shortage</a:t>
            </a:r>
          </a:p>
          <a:p>
            <a:pPr lvl="1"/>
            <a:r>
              <a:rPr lang="en-US" dirty="0"/>
              <a:t>32-bit address space</a:t>
            </a:r>
          </a:p>
          <a:p>
            <a:pPr lvl="1"/>
            <a:r>
              <a:rPr lang="en-US" noProof="0" dirty="0"/>
              <a:t>Inefficiently allocated</a:t>
            </a:r>
          </a:p>
          <a:p>
            <a:pPr lvl="1"/>
            <a:r>
              <a:rPr lang="en-US" dirty="0"/>
              <a:t>Complex routing tables</a:t>
            </a:r>
            <a:endParaRPr lang="en-US" noProof="0" dirty="0"/>
          </a:p>
          <a:p>
            <a:r>
              <a:rPr lang="en-US" noProof="0" dirty="0"/>
              <a:t>IPv6/IPng</a:t>
            </a:r>
          </a:p>
          <a:p>
            <a:pPr lvl="1"/>
            <a:r>
              <a:rPr lang="en-US" noProof="0" dirty="0"/>
              <a:t>128-bit address space</a:t>
            </a:r>
          </a:p>
          <a:p>
            <a:pPr lvl="1"/>
            <a:r>
              <a:rPr lang="en-US" dirty="0"/>
              <a:t>Cope with mobile/“Internet of Things” growth</a:t>
            </a:r>
            <a:endParaRPr lang="en-US" noProof="0" dirty="0"/>
          </a:p>
          <a:p>
            <a:pPr lvl="1"/>
            <a:r>
              <a:rPr lang="en-US" dirty="0"/>
              <a:t>Hierarchical address allocation (simpler routing)</a:t>
            </a:r>
            <a:endParaRPr lang="en-US" noProof="0" dirty="0"/>
          </a:p>
          <a:p>
            <a:r>
              <a:rPr lang="en-US" noProof="0" dirty="0"/>
              <a:t>Very slow transition!</a:t>
            </a:r>
          </a:p>
        </p:txBody>
      </p:sp>
      <p:sp>
        <p:nvSpPr>
          <p:cNvPr id="10242" name="Title 1"/>
          <p:cNvSpPr>
            <a:spLocks noGrp="1"/>
          </p:cNvSpPr>
          <p:nvPr>
            <p:ph type="title"/>
          </p:nvPr>
        </p:nvSpPr>
        <p:spPr/>
        <p:txBody>
          <a:bodyPr/>
          <a:lstStyle/>
          <a:p>
            <a:r>
              <a:rPr lang="en-US" altLang="en-US" noProof="0"/>
              <a:t>IPv6 Address Format</a:t>
            </a:r>
            <a:endParaRPr lang="en-US" altLang="en-US" noProof="0" dirty="0"/>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127</a:t>
            </a:r>
          </a:p>
        </p:txBody>
      </p:sp>
    </p:spTree>
    <p:extLst>
      <p:ext uri="{BB962C8B-B14F-4D97-AF65-F5344CB8AC3E}">
        <p14:creationId xmlns:p14="http://schemas.microsoft.com/office/powerpoint/2010/main" val="52653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normAutofit fontScale="85000" lnSpcReduction="10000"/>
          </a:bodyPr>
          <a:lstStyle/>
          <a:p>
            <a:r>
              <a:rPr lang="en-US" noProof="0" dirty="0"/>
              <a:t>Base 10 (decimal) - </a:t>
            </a:r>
            <a:r>
              <a:rPr lang="en-US" dirty="0"/>
              <a:t>0-9 and place value powers of 10</a:t>
            </a:r>
          </a:p>
          <a:p>
            <a:r>
              <a:rPr lang="en-US" noProof="0" dirty="0"/>
              <a:t>Base 2 (binary) - </a:t>
            </a:r>
            <a:r>
              <a:rPr lang="en-US" dirty="0"/>
              <a:t>0 or 1 and place value powers of 2</a:t>
            </a:r>
          </a:p>
          <a:p>
            <a:r>
              <a:rPr lang="en-US" dirty="0"/>
              <a:t>Base 16 (hex) - u</a:t>
            </a:r>
            <a:r>
              <a:rPr lang="en-US" noProof="0" dirty="0"/>
              <a:t>p to 16 values represented by 0-9 and A, B, C, D, E, F</a:t>
            </a:r>
          </a:p>
          <a:p>
            <a:pPr lvl="1"/>
            <a:r>
              <a:rPr lang="en-US" dirty="0"/>
              <a:t>1 hex digit can represent 4 binary digits (a “nibble”)</a:t>
            </a:r>
          </a:p>
          <a:p>
            <a:pPr lvl="1"/>
            <a:r>
              <a:rPr lang="en-US" noProof="0" dirty="0"/>
              <a:t>2 hex digits can represent 1 octet (byte/8 bits)</a:t>
            </a:r>
          </a:p>
          <a:p>
            <a:pPr lvl="1"/>
            <a:r>
              <a:rPr lang="en-US" dirty="0"/>
              <a:t>4 hex digits can represent 1 double-byte (16 bits)</a:t>
            </a:r>
          </a:p>
          <a:p>
            <a:pPr lvl="1"/>
            <a:r>
              <a:rPr lang="en-US" noProof="0" dirty="0"/>
              <a:t>Can be identified by </a:t>
            </a:r>
            <a:r>
              <a:rPr lang="en-US" noProof="0" dirty="0" err="1"/>
              <a:t>leadin</a:t>
            </a:r>
            <a:r>
              <a:rPr lang="en-US" dirty="0"/>
              <a:t>g 0x – </a:t>
            </a:r>
            <a:r>
              <a:rPr lang="en-US" dirty="0" err="1"/>
              <a:t>e.g</a:t>
            </a:r>
            <a:r>
              <a:rPr lang="en-US" dirty="0"/>
              <a:t> “0xFF” – or trailing h – </a:t>
            </a:r>
            <a:r>
              <a:rPr lang="en-US" dirty="0" err="1"/>
              <a:t>e.g</a:t>
            </a:r>
            <a:r>
              <a:rPr lang="en-US" dirty="0"/>
              <a:t> “</a:t>
            </a:r>
            <a:r>
              <a:rPr lang="en-US" dirty="0" err="1"/>
              <a:t>FFh</a:t>
            </a:r>
            <a:r>
              <a:rPr lang="en-US" dirty="0"/>
              <a:t>”</a:t>
            </a:r>
            <a:endParaRPr lang="en-US" noProof="0" dirty="0"/>
          </a:p>
          <a:p>
            <a:pPr lvl="1"/>
            <a:endParaRPr lang="en-US" noProof="0" dirty="0"/>
          </a:p>
        </p:txBody>
      </p:sp>
      <p:sp>
        <p:nvSpPr>
          <p:cNvPr id="10242" name="Title 1"/>
          <p:cNvSpPr>
            <a:spLocks noGrp="1"/>
          </p:cNvSpPr>
          <p:nvPr>
            <p:ph type="title"/>
          </p:nvPr>
        </p:nvSpPr>
        <p:spPr/>
        <p:txBody>
          <a:bodyPr/>
          <a:lstStyle/>
          <a:p>
            <a:r>
              <a:rPr lang="en-US" altLang="en-US" noProof="0"/>
              <a:t>Hexadecimal Numbering</a:t>
            </a:r>
            <a:endParaRPr lang="en-US" altLang="en-US" noProof="0" dirty="0"/>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127</a:t>
            </a:r>
          </a:p>
        </p:txBody>
      </p:sp>
    </p:spTree>
    <p:extLst>
      <p:ext uri="{BB962C8B-B14F-4D97-AF65-F5344CB8AC3E}">
        <p14:creationId xmlns:p14="http://schemas.microsoft.com/office/powerpoint/2010/main" val="3035407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normAutofit fontScale="70000" lnSpcReduction="20000"/>
          </a:bodyPr>
          <a:lstStyle/>
          <a:p>
            <a:r>
              <a:rPr lang="en-US" noProof="0" dirty="0"/>
              <a:t>128-bit binary address = lots of typing!</a:t>
            </a:r>
          </a:p>
          <a:p>
            <a:pPr marL="914400" lvl="2" indent="0">
              <a:buNone/>
            </a:pPr>
            <a:r>
              <a:rPr lang="en-US" dirty="0"/>
              <a:t>0010 0000 0000 0001 : 0000 1101 1011 1000 : 0000 0000 0000 0000 : </a:t>
            </a:r>
            <a:br>
              <a:rPr lang="en-US" dirty="0"/>
            </a:br>
            <a:r>
              <a:rPr lang="en-US" dirty="0"/>
              <a:t>0000 0000 0000 0000 : 0000 1010 1011 1100 : 0000 0000 0000 0000 : </a:t>
            </a:r>
            <a:br>
              <a:rPr lang="en-US" dirty="0"/>
            </a:br>
            <a:r>
              <a:rPr lang="en-US" dirty="0"/>
              <a:t>1101 1110 1111 0000 : 0001 0010 0011 0100</a:t>
            </a:r>
          </a:p>
          <a:p>
            <a:r>
              <a:rPr lang="en-US" noProof="0" dirty="0"/>
              <a:t>Hex notation</a:t>
            </a:r>
          </a:p>
          <a:p>
            <a:pPr lvl="1"/>
            <a:r>
              <a:rPr lang="en-US" noProof="0" dirty="0"/>
              <a:t>Each hex digit represents 4 binary digits</a:t>
            </a:r>
          </a:p>
          <a:p>
            <a:pPr lvl="1"/>
            <a:r>
              <a:rPr lang="en-US" noProof="0" dirty="0"/>
              <a:t>Hex digits are arranged in 8 x 16-bit (double byte) blocks separated by colons</a:t>
            </a:r>
          </a:p>
          <a:p>
            <a:pPr marL="914400" lvl="2" indent="0">
              <a:buNone/>
            </a:pPr>
            <a:r>
              <a:rPr lang="en-US" noProof="0" dirty="0"/>
              <a:t>2001:0db8:0000:0000:0abc:0000:def0:1234</a:t>
            </a:r>
          </a:p>
          <a:p>
            <a:r>
              <a:rPr lang="en-US" noProof="0" dirty="0"/>
              <a:t>Zero compression</a:t>
            </a:r>
          </a:p>
          <a:p>
            <a:pPr lvl="1"/>
            <a:r>
              <a:rPr lang="en-US" noProof="0" dirty="0"/>
              <a:t>Can omit leading zeroes</a:t>
            </a:r>
          </a:p>
          <a:p>
            <a:pPr lvl="1"/>
            <a:r>
              <a:rPr lang="en-US" noProof="0" dirty="0"/>
              <a:t>Can compress one sequence of “all zero” double bytes</a:t>
            </a:r>
          </a:p>
          <a:p>
            <a:pPr marL="914400" lvl="2" indent="0">
              <a:buNone/>
            </a:pPr>
            <a:r>
              <a:rPr lang="en-US" noProof="0" dirty="0"/>
              <a:t>2001:db8::abc:0:def0:1234</a:t>
            </a:r>
          </a:p>
        </p:txBody>
      </p:sp>
      <p:sp>
        <p:nvSpPr>
          <p:cNvPr id="10242" name="Title 1"/>
          <p:cNvSpPr>
            <a:spLocks noGrp="1"/>
          </p:cNvSpPr>
          <p:nvPr>
            <p:ph type="title"/>
          </p:nvPr>
        </p:nvSpPr>
        <p:spPr/>
        <p:txBody>
          <a:bodyPr/>
          <a:lstStyle/>
          <a:p>
            <a:r>
              <a:rPr lang="en-US" altLang="en-US"/>
              <a:t>IPv6 </a:t>
            </a:r>
            <a:r>
              <a:rPr lang="en-US" altLang="en-US" noProof="0"/>
              <a:t>Address Compression</a:t>
            </a:r>
            <a:endParaRPr lang="en-US" altLang="en-US" noProof="0" dirty="0"/>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128</a:t>
            </a:r>
          </a:p>
        </p:txBody>
      </p:sp>
    </p:spTree>
    <p:extLst>
      <p:ext uri="{BB962C8B-B14F-4D97-AF65-F5344CB8AC3E}">
        <p14:creationId xmlns:p14="http://schemas.microsoft.com/office/powerpoint/2010/main" val="3561373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1717137" y="914400"/>
            <a:ext cx="8727563" cy="5578475"/>
          </a:xfrm>
        </p:spPr>
      </p:pic>
      <p:sp>
        <p:nvSpPr>
          <p:cNvPr id="3" name="Title 2"/>
          <p:cNvSpPr>
            <a:spLocks noGrp="1"/>
          </p:cNvSpPr>
          <p:nvPr>
            <p:ph type="title"/>
          </p:nvPr>
        </p:nvSpPr>
        <p:spPr/>
        <p:txBody>
          <a:bodyPr/>
          <a:lstStyle/>
          <a:p>
            <a:r>
              <a:rPr lang="en-US"/>
              <a:t>IPv6 Packets</a:t>
            </a:r>
            <a:endParaRPr lang="en-US" dirty="0"/>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5" name="Slide Number Placeholder 4"/>
          <p:cNvSpPr>
            <a:spLocks noGrp="1"/>
          </p:cNvSpPr>
          <p:nvPr>
            <p:ph type="sldNum" sz="quarter" idx="4"/>
          </p:nvPr>
        </p:nvSpPr>
        <p:spPr>
          <a:xfrm>
            <a:off x="11460163" y="6308725"/>
            <a:ext cx="731837" cy="549275"/>
          </a:xfrm>
        </p:spPr>
        <p:txBody>
          <a:bodyPr/>
          <a:lstStyle/>
          <a:p>
            <a:r>
              <a:rPr lang="en-US" dirty="0"/>
              <a:t>129</a:t>
            </a:r>
          </a:p>
        </p:txBody>
      </p:sp>
    </p:spTree>
    <p:extLst>
      <p:ext uri="{BB962C8B-B14F-4D97-AF65-F5344CB8AC3E}">
        <p14:creationId xmlns:p14="http://schemas.microsoft.com/office/powerpoint/2010/main" val="3919218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normAutofit fontScale="77500" lnSpcReduction="20000"/>
          </a:bodyPr>
          <a:lstStyle/>
          <a:p>
            <a:r>
              <a:rPr lang="en-US" altLang="en-US" noProof="0" dirty="0"/>
              <a:t>In IPv6, host bits are fixed</a:t>
            </a:r>
          </a:p>
          <a:p>
            <a:pPr lvl="1"/>
            <a:r>
              <a:rPr lang="en-US" altLang="en-US" noProof="0" dirty="0"/>
              <a:t>Network ID (64-bit)</a:t>
            </a:r>
          </a:p>
          <a:p>
            <a:pPr lvl="1"/>
            <a:r>
              <a:rPr lang="en-US" altLang="en-US" noProof="0" dirty="0"/>
              <a:t>Host ID (64-bit)</a:t>
            </a:r>
          </a:p>
          <a:p>
            <a:pPr lvl="1"/>
            <a:r>
              <a:rPr lang="en-US" altLang="en-US" noProof="0" dirty="0"/>
              <a:t>Network prefix (e.g. /48 or /64) determines whether hosts are on same network</a:t>
            </a:r>
          </a:p>
          <a:p>
            <a:r>
              <a:rPr lang="en-US" altLang="en-US" noProof="0" dirty="0"/>
              <a:t>Addressing schemes are different to IPv4</a:t>
            </a:r>
          </a:p>
          <a:p>
            <a:pPr lvl="1"/>
            <a:r>
              <a:rPr lang="en-US" altLang="en-US" noProof="0" dirty="0"/>
              <a:t>Unicast</a:t>
            </a:r>
          </a:p>
          <a:p>
            <a:pPr lvl="1"/>
            <a:r>
              <a:rPr lang="en-US" altLang="en-US" noProof="0" dirty="0"/>
              <a:t>Multicast </a:t>
            </a:r>
          </a:p>
          <a:p>
            <a:pPr lvl="2"/>
            <a:r>
              <a:rPr lang="en-US" altLang="en-US" noProof="0" dirty="0"/>
              <a:t>Must be supported</a:t>
            </a:r>
          </a:p>
          <a:p>
            <a:pPr lvl="2"/>
            <a:r>
              <a:rPr lang="en-US" altLang="en-US" noProof="0" dirty="0"/>
              <a:t>No broadcasts</a:t>
            </a:r>
          </a:p>
          <a:p>
            <a:pPr lvl="1"/>
            <a:r>
              <a:rPr lang="en-US" altLang="en-US" noProof="0" dirty="0"/>
              <a:t>Anycast </a:t>
            </a:r>
          </a:p>
        </p:txBody>
      </p:sp>
      <p:sp>
        <p:nvSpPr>
          <p:cNvPr id="11266" name="Title 1"/>
          <p:cNvSpPr>
            <a:spLocks noGrp="1"/>
          </p:cNvSpPr>
          <p:nvPr>
            <p:ph type="title"/>
          </p:nvPr>
        </p:nvSpPr>
        <p:spPr/>
        <p:txBody>
          <a:bodyPr/>
          <a:lstStyle/>
          <a:p>
            <a:r>
              <a:rPr lang="en-US" altLang="en-US" noProof="0"/>
              <a:t>IPv6 Addressing Schemes</a:t>
            </a:r>
            <a:endParaRPr lang="en-US" altLang="en-US" noProof="0" dirty="0"/>
          </a:p>
        </p:txBody>
      </p:sp>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130</a:t>
            </a:r>
          </a:p>
        </p:txBody>
      </p:sp>
    </p:spTree>
    <p:extLst>
      <p:ext uri="{BB962C8B-B14F-4D97-AF65-F5344CB8AC3E}">
        <p14:creationId xmlns:p14="http://schemas.microsoft.com/office/powerpoint/2010/main" val="2415758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91440" y="914399"/>
            <a:ext cx="11978640" cy="4194176"/>
          </a:xfrm>
        </p:spPr>
        <p:txBody>
          <a:bodyPr>
            <a:normAutofit fontScale="70000" lnSpcReduction="20000"/>
          </a:bodyPr>
          <a:lstStyle/>
          <a:p>
            <a:r>
              <a:rPr lang="en-US" noProof="0" dirty="0"/>
              <a:t>Globally scoped</a:t>
            </a:r>
          </a:p>
          <a:p>
            <a:pPr lvl="1"/>
            <a:r>
              <a:rPr lang="en-US" noProof="0" dirty="0"/>
              <a:t>001 binary prefix (2 or 3 in hex)</a:t>
            </a:r>
          </a:p>
          <a:p>
            <a:pPr lvl="1"/>
            <a:r>
              <a:rPr lang="en-US" noProof="0" dirty="0"/>
              <a:t>Next 45 bits allocated to registries and ISPs</a:t>
            </a:r>
          </a:p>
          <a:p>
            <a:pPr lvl="1"/>
            <a:r>
              <a:rPr lang="en-US" noProof="0" dirty="0"/>
              <a:t>Following 16 bits for subnetting</a:t>
            </a:r>
          </a:p>
          <a:p>
            <a:pPr lvl="1"/>
            <a:r>
              <a:rPr lang="en-US" dirty="0"/>
              <a:t>64 bits for interface ID</a:t>
            </a:r>
          </a:p>
          <a:p>
            <a:r>
              <a:rPr lang="en-US" noProof="0" dirty="0"/>
              <a:t>Interface ID/EUI-64</a:t>
            </a:r>
          </a:p>
          <a:p>
            <a:pPr lvl="1"/>
            <a:r>
              <a:rPr lang="en-US" noProof="0" dirty="0"/>
              <a:t>MAC-derived/EUI-64</a:t>
            </a:r>
          </a:p>
          <a:p>
            <a:pPr lvl="1"/>
            <a:r>
              <a:rPr lang="en-US" noProof="0" dirty="0"/>
              <a:t>Pseudo-random token</a:t>
            </a:r>
          </a:p>
        </p:txBody>
      </p:sp>
      <p:sp>
        <p:nvSpPr>
          <p:cNvPr id="12290" name="Title 1"/>
          <p:cNvSpPr>
            <a:spLocks noGrp="1"/>
          </p:cNvSpPr>
          <p:nvPr>
            <p:ph type="title"/>
          </p:nvPr>
        </p:nvSpPr>
        <p:spPr/>
        <p:txBody>
          <a:bodyPr/>
          <a:lstStyle/>
          <a:p>
            <a:r>
              <a:rPr lang="en-US" altLang="en-US" noProof="0"/>
              <a:t>IPv6 Unicast Addressing (1)</a:t>
            </a:r>
            <a:endParaRPr lang="en-US" altLang="en-US" noProof="0" dirty="0"/>
          </a:p>
        </p:txBody>
      </p:sp>
      <p:pic>
        <p:nvPicPr>
          <p:cNvPr id="6" name="Content Placeholder 5" descr="IPv6 global unicast address format"/>
          <p:cNvPicPr>
            <a:picLocks noGrp="1"/>
          </p:cNvPicPr>
          <p:nvPr>
            <p:ph idx="12"/>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94494" y="5108575"/>
            <a:ext cx="11372850" cy="1314450"/>
          </a:xfrm>
        </p:spPr>
      </p:pic>
      <p:sp>
        <p:nvSpPr>
          <p:cNvPr id="2" name="Footer Placeholder 1"/>
          <p:cNvSpPr>
            <a:spLocks noGrp="1"/>
          </p:cNvSpPr>
          <p:nvPr>
            <p:ph type="ftr" sz="quarter" idx="3"/>
          </p:nvPr>
        </p:nvSpPr>
        <p:spPr>
          <a:xfrm>
            <a:off x="0" y="6537325"/>
            <a:ext cx="12192000" cy="320675"/>
          </a:xfrm>
        </p:spPr>
        <p:txBody>
          <a:bodyPr/>
          <a:lstStyle/>
          <a:p>
            <a:r>
              <a:rPr lang="en-US"/>
              <a:t>2.3 IPv6 Addressing</a:t>
            </a:r>
            <a:endParaRPr lang="en-US" dirty="0"/>
          </a:p>
        </p:txBody>
      </p:sp>
      <p:sp>
        <p:nvSpPr>
          <p:cNvPr id="3" name="Slide Number Placeholder 2"/>
          <p:cNvSpPr>
            <a:spLocks noGrp="1"/>
          </p:cNvSpPr>
          <p:nvPr>
            <p:ph type="sldNum" sz="quarter" idx="4"/>
          </p:nvPr>
        </p:nvSpPr>
        <p:spPr>
          <a:xfrm>
            <a:off x="11460163" y="6308725"/>
            <a:ext cx="731837" cy="549275"/>
          </a:xfrm>
        </p:spPr>
        <p:txBody>
          <a:bodyPr/>
          <a:lstStyle/>
          <a:p>
            <a:r>
              <a:rPr lang="en-US" dirty="0"/>
              <a:t>130</a:t>
            </a:r>
          </a:p>
        </p:txBody>
      </p:sp>
    </p:spTree>
    <p:extLst>
      <p:ext uri="{BB962C8B-B14F-4D97-AF65-F5344CB8AC3E}">
        <p14:creationId xmlns:p14="http://schemas.microsoft.com/office/powerpoint/2010/main" val="563683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a:t>IPv6 Unicast Addressing (2)</a:t>
            </a:r>
            <a:endParaRPr lang="en-US" altLang="en-US" noProof="0" dirty="0"/>
          </a:p>
        </p:txBody>
      </p:sp>
      <p:sp>
        <p:nvSpPr>
          <p:cNvPr id="9219" name="Content Placeholder 2"/>
          <p:cNvSpPr>
            <a:spLocks noGrp="1"/>
          </p:cNvSpPr>
          <p:nvPr>
            <p:ph sz="half" idx="1"/>
          </p:nvPr>
        </p:nvSpPr>
        <p:spPr>
          <a:xfrm>
            <a:off x="91439" y="914400"/>
            <a:ext cx="5943600" cy="4728754"/>
          </a:xfrm>
        </p:spPr>
        <p:txBody>
          <a:bodyPr>
            <a:normAutofit fontScale="92500" lnSpcReduction="10000"/>
          </a:bodyPr>
          <a:lstStyle/>
          <a:p>
            <a:r>
              <a:rPr lang="en-US" noProof="0" dirty="0"/>
              <a:t>Link-local scope</a:t>
            </a:r>
          </a:p>
          <a:p>
            <a:pPr lvl="1"/>
            <a:r>
              <a:rPr lang="en-US" noProof="0" dirty="0"/>
              <a:t>1111111010 binary prefix (or fe80 in hex)</a:t>
            </a:r>
          </a:p>
          <a:p>
            <a:pPr lvl="1"/>
            <a:r>
              <a:rPr lang="en-US" noProof="0" dirty="0"/>
              <a:t>Not routable</a:t>
            </a:r>
          </a:p>
          <a:p>
            <a:pPr lvl="1"/>
            <a:r>
              <a:rPr lang="en-US" noProof="0" dirty="0"/>
              <a:t>Communicate with same subnet (neighbors)</a:t>
            </a:r>
          </a:p>
          <a:p>
            <a:pPr lvl="1"/>
            <a:r>
              <a:rPr lang="en-US" noProof="0" dirty="0"/>
              <a:t>All interfaces have link-local addresses</a:t>
            </a:r>
          </a:p>
        </p:txBody>
      </p:sp>
      <p:sp>
        <p:nvSpPr>
          <p:cNvPr id="2" name="Footer Placeholder 1"/>
          <p:cNvSpPr>
            <a:spLocks noGrp="1"/>
          </p:cNvSpPr>
          <p:nvPr>
            <p:ph type="ftr" sz="quarter" idx="3"/>
          </p:nvPr>
        </p:nvSpPr>
        <p:spPr/>
        <p:txBody>
          <a:bodyPr/>
          <a:lstStyle/>
          <a:p>
            <a:r>
              <a:rPr lang="en-US"/>
              <a:t>2.3 IPv6 Addressing</a:t>
            </a:r>
            <a:endParaRPr lang="en-US" dirty="0"/>
          </a:p>
        </p:txBody>
      </p:sp>
      <p:sp>
        <p:nvSpPr>
          <p:cNvPr id="3" name="Slide Number Placeholder 2"/>
          <p:cNvSpPr>
            <a:spLocks noGrp="1"/>
          </p:cNvSpPr>
          <p:nvPr>
            <p:ph type="sldNum" sz="quarter" idx="4"/>
          </p:nvPr>
        </p:nvSpPr>
        <p:spPr/>
        <p:txBody>
          <a:bodyPr/>
          <a:lstStyle/>
          <a:p>
            <a:r>
              <a:rPr lang="en-US" dirty="0"/>
              <a:t>131</a:t>
            </a:r>
          </a:p>
        </p:txBody>
      </p:sp>
      <p:sp>
        <p:nvSpPr>
          <p:cNvPr id="4" name="Content Placeholder 3">
            <a:extLst>
              <a:ext uri="{FF2B5EF4-FFF2-40B4-BE49-F238E27FC236}">
                <a16:creationId xmlns:a16="http://schemas.microsoft.com/office/drawing/2014/main" id="{DBE3503F-3D7C-4FE1-98DF-0756E3B5B7A5}"/>
              </a:ext>
            </a:extLst>
          </p:cNvPr>
          <p:cNvSpPr>
            <a:spLocks noGrp="1"/>
          </p:cNvSpPr>
          <p:nvPr>
            <p:ph sz="half" idx="2"/>
          </p:nvPr>
        </p:nvSpPr>
        <p:spPr>
          <a:xfrm>
            <a:off x="6126480" y="914400"/>
            <a:ext cx="5939560" cy="4883959"/>
          </a:xfrm>
        </p:spPr>
        <p:txBody>
          <a:bodyPr>
            <a:normAutofit fontScale="92500" lnSpcReduction="10000"/>
          </a:bodyPr>
          <a:lstStyle/>
          <a:p>
            <a:r>
              <a:rPr lang="en-US" dirty="0"/>
              <a:t>Unique Local Addressing</a:t>
            </a:r>
          </a:p>
          <a:p>
            <a:pPr lvl="1"/>
            <a:r>
              <a:rPr lang="en-US" dirty="0"/>
              <a:t>Addresses routable only within a site</a:t>
            </a:r>
          </a:p>
          <a:p>
            <a:pPr lvl="1"/>
            <a:r>
              <a:rPr lang="en-US" dirty="0"/>
              <a:t>Can never route over the Internet</a:t>
            </a:r>
          </a:p>
          <a:p>
            <a:pPr lvl="1"/>
            <a:r>
              <a:rPr lang="en-US" dirty="0"/>
              <a:t>fd00::/8 prefix with 40-bit pseudo-random site ID </a:t>
            </a:r>
          </a:p>
        </p:txBody>
      </p:sp>
      <p:pic>
        <p:nvPicPr>
          <p:cNvPr id="8" name="Content Placeholder 6" descr="IPv6 link-local unicast address format">
            <a:extLst>
              <a:ext uri="{FF2B5EF4-FFF2-40B4-BE49-F238E27FC236}">
                <a16:creationId xmlns:a16="http://schemas.microsoft.com/office/drawing/2014/main" id="{93AC1B91-B7FE-4C22-82E4-12C086943E9A}"/>
              </a:ext>
            </a:extLst>
          </p:cNvPr>
          <p:cNvPicPr>
            <a:picLocks/>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7594" y="5798359"/>
            <a:ext cx="5940425" cy="693881"/>
          </a:xfrm>
          <a:prstGeom prst="rect">
            <a:avLst/>
          </a:prstGeom>
        </p:spPr>
      </p:pic>
    </p:spTree>
    <p:extLst>
      <p:ext uri="{BB962C8B-B14F-4D97-AF65-F5344CB8AC3E}">
        <p14:creationId xmlns:p14="http://schemas.microsoft.com/office/powerpoint/2010/main" val="383388871"/>
      </p:ext>
    </p:extLst>
  </p:cSld>
  <p:clrMapOvr>
    <a:masterClrMapping/>
  </p:clrMapOvr>
</p:sld>
</file>

<file path=ppt/theme/theme1.xml><?xml version="1.0" encoding="utf-8"?>
<a:theme xmlns:a="http://schemas.openxmlformats.org/drawingml/2006/main" name="gtsslides-white">
  <a:themeElements>
    <a:clrScheme name="gtsslides-white">
      <a:dk1>
        <a:srgbClr val="034581"/>
      </a:dk1>
      <a:lt1>
        <a:srgbClr val="000000"/>
      </a:lt1>
      <a:dk2>
        <a:srgbClr val="F8F8F8"/>
      </a:dk2>
      <a:lt2>
        <a:srgbClr val="034581"/>
      </a:lt2>
      <a:accent1>
        <a:srgbClr val="1F54A6"/>
      </a:accent1>
      <a:accent2>
        <a:srgbClr val="5F5F5F"/>
      </a:accent2>
      <a:accent3>
        <a:srgbClr val="808080"/>
      </a:accent3>
      <a:accent4>
        <a:srgbClr val="B2B2B2"/>
      </a:accent4>
      <a:accent5>
        <a:srgbClr val="DDDDDD"/>
      </a:accent5>
      <a:accent6>
        <a:srgbClr val="F8F8F8"/>
      </a:accent6>
      <a:hlink>
        <a:srgbClr val="0000FF"/>
      </a:hlink>
      <a:folHlink>
        <a:srgbClr val="660066"/>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sslides-lansdscape.potx" id="{9B33E7FF-CDCB-40E9-A8D0-9BCC2A8C60D0}" vid="{8C6AC62F-90E1-485B-A58A-59CED10F960F}"/>
    </a:ext>
  </a:extLst>
</a:theme>
</file>

<file path=ppt/theme/theme2.xml><?xml version="1.0" encoding="utf-8"?>
<a:theme xmlns:a="http://schemas.openxmlformats.org/drawingml/2006/main" name="Office Theme">
  <a:themeElements>
    <a:clrScheme name="gtsslides-white">
      <a:dk1>
        <a:srgbClr val="034581"/>
      </a:dk1>
      <a:lt1>
        <a:srgbClr val="000000"/>
      </a:lt1>
      <a:dk2>
        <a:srgbClr val="F8F8F8"/>
      </a:dk2>
      <a:lt2>
        <a:srgbClr val="034581"/>
      </a:lt2>
      <a:accent1>
        <a:srgbClr val="1F54A6"/>
      </a:accent1>
      <a:accent2>
        <a:srgbClr val="5F5F5F"/>
      </a:accent2>
      <a:accent3>
        <a:srgbClr val="808080"/>
      </a:accent3>
      <a:accent4>
        <a:srgbClr val="B2B2B2"/>
      </a:accent4>
      <a:accent5>
        <a:srgbClr val="DDDDDD"/>
      </a:accent5>
      <a:accent6>
        <a:srgbClr val="F8F8F8"/>
      </a:accent6>
      <a:hlink>
        <a:srgbClr val="0000FF"/>
      </a:hlink>
      <a:folHlink>
        <a:srgbClr val="660066"/>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gtsslides-lansdscape</Template>
  <TotalTime>17</TotalTime>
  <Words>1260</Words>
  <Application>Microsoft Office PowerPoint</Application>
  <PresentationFormat>Widescreen</PresentationFormat>
  <Paragraphs>162</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Courier New</vt:lpstr>
      <vt:lpstr>Times New Roman</vt:lpstr>
      <vt:lpstr>Verdana</vt:lpstr>
      <vt:lpstr>gtsslides-white</vt:lpstr>
      <vt:lpstr>CompTIA Network+ Certification</vt:lpstr>
      <vt:lpstr>PowerPoint Presentation</vt:lpstr>
      <vt:lpstr>IPv6 Address Format</vt:lpstr>
      <vt:lpstr>Hexadecimal Numbering</vt:lpstr>
      <vt:lpstr>IPv6 Address Compression</vt:lpstr>
      <vt:lpstr>IPv6 Packets</vt:lpstr>
      <vt:lpstr>IPv6 Addressing Schemes</vt:lpstr>
      <vt:lpstr>IPv6 Unicast Addressing (1)</vt:lpstr>
      <vt:lpstr>IPv6 Unicast Addressing (2)</vt:lpstr>
      <vt:lpstr>IPv6 Multicast and Anycast</vt:lpstr>
      <vt:lpstr>IPv6 Address Prefixes</vt:lpstr>
      <vt:lpstr>IPv6 Address Autoconfiguration</vt:lpstr>
      <vt:lpstr>ICMPv6</vt:lpstr>
      <vt:lpstr>Migrating to IPv6</vt:lpstr>
      <vt:lpstr>PowerPoint Presentation</vt:lpstr>
      <vt:lpstr>PowerPoint Presentation</vt:lpstr>
    </vt:vector>
  </TitlesOfParts>
  <Manager>James Pengelly</Manager>
  <Company>gtslearning International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 IPv6 Addressing</dc:title>
  <dc:subject>CompTIA Network+ Certification (Exam N10-007)</dc:subject>
  <dc:creator>James Pengelly</dc:creator>
  <dc:description>Slides to accompany a CompTIA Study Guide training course published by gtslearning (gtslearning.com)</dc:description>
  <cp:lastModifiedBy>Kenneth Jones</cp:lastModifiedBy>
  <cp:revision>11</cp:revision>
  <dcterms:created xsi:type="dcterms:W3CDTF">2018-02-13T01:37:33Z</dcterms:created>
  <dcterms:modified xsi:type="dcterms:W3CDTF">2018-05-25T23:37:55Z</dcterms:modified>
  <cp:category>© 2018 gtslearning</cp:category>
</cp:coreProperties>
</file>