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30"/>
  </p:notesMasterIdLst>
  <p:handoutMasterIdLst>
    <p:handoutMasterId r:id="rId31"/>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3" r:id="rId27"/>
    <p:sldId id="281" r:id="rId28"/>
    <p:sldId id="282"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1"/>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84421" autoAdjust="0"/>
  </p:normalViewPr>
  <p:slideViewPr>
    <p:cSldViewPr snapToGrid="0">
      <p:cViewPr varScale="1">
        <p:scale>
          <a:sx n="83" d="100"/>
          <a:sy n="83" d="100"/>
        </p:scale>
        <p:origin x="686" y="72"/>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66" d="100"/>
          <a:sy n="66" d="100"/>
        </p:scale>
        <p:origin x="3252"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27992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CCE24EC-68B1-4280-883D-EF0309E00D68}"/>
              </a:ext>
            </a:extLst>
          </p:cNvPr>
          <p:cNvSpPr>
            <a:spLocks noGrp="1" noRot="1" noChangeAspect="1"/>
          </p:cNvSpPr>
          <p:nvPr>
            <p:ph type="sldImg" idx="2"/>
          </p:nvPr>
        </p:nvSpPr>
        <p:spPr>
          <a:xfrm>
            <a:off x="685800" y="242888"/>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3" name="Notes Placeholder 2">
            <a:extLst>
              <a:ext uri="{FF2B5EF4-FFF2-40B4-BE49-F238E27FC236}">
                <a16:creationId xmlns:a16="http://schemas.microsoft.com/office/drawing/2014/main" id="{076C9C4A-5E92-4E29-A351-C9A277F636E9}"/>
              </a:ext>
            </a:extLst>
          </p:cNvPr>
          <p:cNvSpPr>
            <a:spLocks noGrp="1"/>
          </p:cNvSpPr>
          <p:nvPr>
            <p:ph type="body" sz="quarter" idx="3"/>
          </p:nvPr>
        </p:nvSpPr>
        <p:spPr>
          <a:xfrm>
            <a:off x="685800" y="3686629"/>
            <a:ext cx="5486400" cy="5079999"/>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64164932"/>
      </p:ext>
    </p:extLst>
  </p:cSld>
  <p:clrMap bg1="dk1" tx1="lt1" bg2="dk2" tx2="lt2" accent1="accent1" accent2="accent2" accent3="accent3" accent4="accent4" accent5="accent5" accent6="accent6" hlink="hlink" folHlink="folHlink"/>
  <p:notesStyle>
    <a:lvl1pPr marL="57150" indent="0" algn="l" defTabSz="914400" rtl="0" eaLnBrk="1" latinLnBrk="0" hangingPunct="1">
      <a:spcAft>
        <a:spcPts val="1200"/>
      </a:spcAft>
      <a:buFont typeface="+mj-lt"/>
      <a:buNone/>
      <a:defRPr sz="1200" b="0" kern="1200">
        <a:solidFill>
          <a:schemeClr val="tx1"/>
        </a:solidFill>
        <a:latin typeface="+mn-lt"/>
        <a:ea typeface="Verdana" panose="020B0604030504040204" pitchFamily="34" charset="0"/>
        <a:cs typeface="Verdana" panose="020B0604030504040204" pitchFamily="34" charset="0"/>
      </a:defRPr>
    </a:lvl1pPr>
    <a:lvl2pPr marL="285750" indent="-228600" algn="l" defTabSz="914400" rtl="0" eaLnBrk="1" latinLnBrk="0" hangingPunct="1">
      <a:spcAft>
        <a:spcPts val="0"/>
      </a:spcAft>
      <a:buFont typeface="+mj-lt"/>
      <a:buAutoNum type="arabicPeriod"/>
      <a:defRPr sz="1200" b="1" i="0" kern="1200">
        <a:solidFill>
          <a:schemeClr val="tx1"/>
        </a:solidFill>
        <a:latin typeface="+mn-lt"/>
        <a:ea typeface="Verdana" panose="020B0604030504040204" pitchFamily="34" charset="0"/>
        <a:cs typeface="Verdana" panose="020B0604030504040204" pitchFamily="34" charset="0"/>
      </a:defRPr>
    </a:lvl2pPr>
    <a:lvl3pPr marL="285750" indent="0" algn="l" defTabSz="914400" rtl="0" eaLnBrk="1" latinLnBrk="0" hangingPunct="1">
      <a:spcAft>
        <a:spcPts val="1200"/>
      </a:spcAft>
      <a:defRPr sz="1200" i="1" kern="1200">
        <a:solidFill>
          <a:schemeClr val="tx1"/>
        </a:solidFill>
        <a:latin typeface="+mn-lt"/>
        <a:ea typeface="Verdana" panose="020B0604030504040204" pitchFamily="34" charset="0"/>
        <a:cs typeface="Verdana" panose="020B0604030504040204" pitchFamily="34" charset="0"/>
      </a:defRPr>
    </a:lvl3pPr>
    <a:lvl4pPr marL="285750" indent="0" algn="l" defTabSz="914400" rtl="0" eaLnBrk="1" latinLnBrk="0" hangingPunct="1">
      <a:defRPr sz="1200" kern="1200">
        <a:solidFill>
          <a:schemeClr val="tx1"/>
        </a:solidFill>
        <a:latin typeface="+mn-lt"/>
        <a:ea typeface="Verdana" panose="020B0604030504040204" pitchFamily="34" charset="0"/>
        <a:cs typeface="Verdana" panose="020B0604030504040204" pitchFamily="34" charset="0"/>
      </a:defRPr>
    </a:lvl4pPr>
    <a:lvl5pPr marL="457200" indent="-171450" algn="l" defTabSz="914400" rtl="0" eaLnBrk="1" latinLnBrk="0" hangingPunct="1">
      <a:buFont typeface="Arial" panose="020B0604020202020204" pitchFamily="34" charset="0"/>
      <a:buChar char="•"/>
      <a:defRPr sz="1200" kern="1200">
        <a:solidFill>
          <a:schemeClr val="tx1"/>
        </a:solidFill>
        <a:latin typeface="+mn-lt"/>
        <a:ea typeface="Verdana" panose="020B0604030504040204" pitchFamily="34" charset="0"/>
        <a:cs typeface="Verdana" panose="020B060403050404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gtsgo.to/nf1rc"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43BDF25-AB23-408E-B267-0633FE3795A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0BD6F6D-FE24-4DFE-B2C2-695F46570D3D}"/>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6056092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F0555FA-AB34-41D4-AED0-45188DE80F6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7160426-2297-43B6-AB53-4EF6BAE65832}"/>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959646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F547502-031A-418A-8A34-0D220CFBB2B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351436F-92D2-45F5-9DC9-422C3C1CCE74}"/>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42679957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6F8635C-4DEC-46FC-8013-9C13AD2FA80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2405EDB-8A37-451A-B2E9-141667D26314}"/>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2219448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AC386B4-F600-4D32-B49D-15253C7B01B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284535E-D82D-4581-8E3C-671AC1E3096B}"/>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3538093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Image Placeholder 3">
            <a:extLst>
              <a:ext uri="{FF2B5EF4-FFF2-40B4-BE49-F238E27FC236}">
                <a16:creationId xmlns:a16="http://schemas.microsoft.com/office/drawing/2014/main" id="{4109BA3F-4191-496C-BD94-58B2A715C370}"/>
              </a:ext>
            </a:extLst>
          </p:cNvPr>
          <p:cNvSpPr>
            <a:spLocks noGrp="1" noRot="1" noChangeAspect="1"/>
          </p:cNvSpPr>
          <p:nvPr>
            <p:ph type="sldImg"/>
          </p:nvPr>
        </p:nvSpPr>
        <p:spPr/>
      </p:sp>
      <p:sp>
        <p:nvSpPr>
          <p:cNvPr id="5" name="Notes Placeholder 4">
            <a:extLst>
              <a:ext uri="{FF2B5EF4-FFF2-40B4-BE49-F238E27FC236}">
                <a16:creationId xmlns:a16="http://schemas.microsoft.com/office/drawing/2014/main" id="{E0986AC0-2F41-4428-9DC1-1E57E82FC937}"/>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42797165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45AC0E3-E28D-4313-9914-560633B4C76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236D5FE-E1A8-42E3-AA9D-EB4154E801B6}"/>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8384142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970E1E0-1B94-4C6E-8E09-138988B979B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FE40C92-30B8-4D0D-A962-75355591B9FB}"/>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8038230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7CD17D4-36A5-4D92-8EDD-44F61F2340F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99300DE-9ECC-4A53-9E42-8061404C6009}"/>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4902180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6348F38-7B3C-4861-9579-38212924B6E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6CF1D0A-1ED4-4495-8486-260CC95DDBA3}"/>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2407715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8B6B308-F8FD-4C0C-9B65-9771959B659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F566A54-8138-4D9A-AD9F-D048A6502EA7}"/>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4696803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GB"/>
              <a:t>The number in the bottom right corner of the slides refers back to the page where this topic starts in the course book.</a:t>
            </a:r>
          </a:p>
          <a:p>
            <a:pPr lvl="1"/>
            <a:endParaRPr lang="en-GB" dirty="0"/>
          </a:p>
        </p:txBody>
      </p:sp>
      <p:sp>
        <p:nvSpPr>
          <p:cNvPr id="4" name="Slide Image Placeholder 3">
            <a:extLst>
              <a:ext uri="{FF2B5EF4-FFF2-40B4-BE49-F238E27FC236}">
                <a16:creationId xmlns:a16="http://schemas.microsoft.com/office/drawing/2014/main" id="{FA036056-7C5C-441A-B283-214CD052CC74}"/>
              </a:ext>
            </a:extLst>
          </p:cNvPr>
          <p:cNvSpPr>
            <a:spLocks noGrp="1" noRot="1" noChangeAspect="1"/>
          </p:cNvSpPr>
          <p:nvPr>
            <p:ph type="sldImg"/>
          </p:nvPr>
        </p:nvSpPr>
        <p:spPr/>
      </p:sp>
    </p:spTree>
    <p:extLst>
      <p:ext uri="{BB962C8B-B14F-4D97-AF65-F5344CB8AC3E}">
        <p14:creationId xmlns:p14="http://schemas.microsoft.com/office/powerpoint/2010/main" val="422805642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DA7F698-FBDA-405C-9306-91F989C83F9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A305FA3-B745-4E50-8CCC-EA77D0D12FA1}"/>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04387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4902364-F0F4-4593-B907-1EEF52B59F1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A58FE26-ECC4-4667-87E5-BEBDBA049082}"/>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087720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E5F4D35-37F0-425D-A10B-98C5D050147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4247A2B-D62D-492D-B84D-41072A9A42AF}"/>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7331004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D10C581-E898-4F9C-8994-CD458E95AA1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4F434EA-BB5A-4F34-AE7C-ABD4C65514CD}"/>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420628161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1AED5BD-98C1-4736-B15C-237C9119C1F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6529B4F-CCDE-4880-9AC4-384E7292E027}"/>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31073978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Image Placeholder 3">
            <a:extLst>
              <a:ext uri="{FF2B5EF4-FFF2-40B4-BE49-F238E27FC236}">
                <a16:creationId xmlns:a16="http://schemas.microsoft.com/office/drawing/2014/main" id="{D3A72BC3-3760-42DB-BCDA-F73C61EC5CEB}"/>
              </a:ext>
            </a:extLst>
          </p:cNvPr>
          <p:cNvSpPr>
            <a:spLocks noGrp="1" noRot="1" noChangeAspect="1"/>
          </p:cNvSpPr>
          <p:nvPr>
            <p:ph type="sldImg"/>
          </p:nvPr>
        </p:nvSpPr>
        <p:spPr/>
      </p:sp>
      <p:sp>
        <p:nvSpPr>
          <p:cNvPr id="5" name="Notes Placeholder 4">
            <a:extLst>
              <a:ext uri="{FF2B5EF4-FFF2-40B4-BE49-F238E27FC236}">
                <a16:creationId xmlns:a16="http://schemas.microsoft.com/office/drawing/2014/main" id="{586369DB-D365-48FC-B3D9-AEB109DB3899}"/>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85305509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Image Placeholder 3">
            <a:extLst>
              <a:ext uri="{FF2B5EF4-FFF2-40B4-BE49-F238E27FC236}">
                <a16:creationId xmlns:a16="http://schemas.microsoft.com/office/drawing/2014/main" id="{985FEB22-AF17-4732-AA42-96E96F47581D}"/>
              </a:ext>
            </a:extLst>
          </p:cNvPr>
          <p:cNvSpPr>
            <a:spLocks noGrp="1" noRot="1" noChangeAspect="1"/>
          </p:cNvSpPr>
          <p:nvPr>
            <p:ph type="sldImg"/>
          </p:nvPr>
        </p:nvSpPr>
        <p:spPr/>
      </p:sp>
      <p:sp>
        <p:nvSpPr>
          <p:cNvPr id="5" name="Notes Placeholder 4">
            <a:extLst>
              <a:ext uri="{FF2B5EF4-FFF2-40B4-BE49-F238E27FC236}">
                <a16:creationId xmlns:a16="http://schemas.microsoft.com/office/drawing/2014/main" id="{7A5BB443-DCA8-48F7-874F-532401E4C0E1}"/>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71624927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lvl="1"/>
            <a:r>
              <a:rPr lang="en-GB" b="0" dirty="0"/>
              <a:t>What is a directly connected route? </a:t>
            </a:r>
            <a:r>
              <a:rPr lang="en-GB" dirty="0"/>
              <a:t>A host or subnet connected to one of the router's interfaces.</a:t>
            </a:r>
            <a:endParaRPr lang="en-US" b="0" dirty="0"/>
          </a:p>
          <a:p>
            <a:pPr lvl="1"/>
            <a:r>
              <a:rPr lang="en-GB" b="0" dirty="0"/>
              <a:t>An entry in a routing table will list the destination network address and netmask plus a gateway and metrics. What other piece of information is required? </a:t>
            </a:r>
            <a:r>
              <a:rPr lang="en-GB" dirty="0"/>
              <a:t>Interface - the local port used to route to the destination.</a:t>
            </a:r>
            <a:endParaRPr lang="en-US" b="0" dirty="0"/>
          </a:p>
          <a:p>
            <a:pPr lvl="1"/>
            <a:r>
              <a:rPr lang="en-GB" b="0" dirty="0"/>
              <a:t>If a routing protocol carries a subnet mask field for route updates, what feature of IP routing does the routing protocol support? </a:t>
            </a:r>
            <a:r>
              <a:rPr lang="en-GB" dirty="0"/>
              <a:t>Classless addressing (subnetting and supernetting).</a:t>
            </a:r>
            <a:endParaRPr lang="en-US" b="0" dirty="0"/>
          </a:p>
          <a:p>
            <a:pPr lvl="1"/>
            <a:r>
              <a:rPr lang="en-GB" b="0" dirty="0"/>
              <a:t>True or false? A router would normally have more than one network interface. </a:t>
            </a:r>
            <a:r>
              <a:rPr lang="en-GB" dirty="0"/>
              <a:t>True. Routers with a single interface (a "router on a stick") might be used to route between VLANs though.</a:t>
            </a:r>
            <a:endParaRPr lang="en-US" b="0" dirty="0"/>
          </a:p>
          <a:p>
            <a:pPr lvl="1"/>
            <a:r>
              <a:rPr lang="en-GB" b="0" dirty="0"/>
              <a:t>What does it mean if a routing protocol converges to a steady state quickly? </a:t>
            </a:r>
            <a:r>
              <a:rPr lang="en-GB" dirty="0"/>
              <a:t>Changes to the network topology are propagated between routers quickly. This makes the network quicker and more reliable.</a:t>
            </a:r>
            <a:endParaRPr lang="en-US" b="0" dirty="0"/>
          </a:p>
          <a:p>
            <a:pPr lvl="1"/>
            <a:r>
              <a:rPr lang="en-GB" b="0" dirty="0"/>
              <a:t>Which general class of dynamic routing protocol provides the best convergence performance? </a:t>
            </a:r>
            <a:r>
              <a:rPr lang="en-GB" dirty="0"/>
              <a:t>Link-state.</a:t>
            </a:r>
            <a:endParaRPr lang="en-US" b="0" dirty="0"/>
          </a:p>
          <a:p>
            <a:pPr lvl="1"/>
            <a:r>
              <a:rPr lang="en-GB" b="0" dirty="0"/>
              <a:t>What routing metric might you prioritize for a VoIP application? </a:t>
            </a:r>
            <a:r>
              <a:rPr lang="en-GB" dirty="0"/>
              <a:t>Latency (minimizing delay) is important.</a:t>
            </a:r>
            <a:endParaRPr lang="en-US" b="0" dirty="0"/>
          </a:p>
          <a:p>
            <a:pPr lvl="1"/>
            <a:r>
              <a:rPr lang="en-GB" b="0" dirty="0"/>
              <a:t>What is an ASN and how does it assist route aggregation? </a:t>
            </a:r>
            <a:r>
              <a:rPr lang="en-GB" dirty="0"/>
              <a:t>An Autonomous System Number (ASN) identifies a group of network prefixes under the administrative control of a single entity (such as an ISP). The AS can be advertised to other AS through a single prefix (route aggregation), hiding the complexity of the internal network from other autonomous systems.</a:t>
            </a:r>
            <a:endParaRPr lang="en-US" b="0" dirty="0"/>
          </a:p>
          <a:p>
            <a:pPr lvl="1"/>
            <a:r>
              <a:rPr lang="en-GB" b="0" dirty="0"/>
              <a:t>When might an Administrative Distance metric be factored into routing decisions? </a:t>
            </a:r>
            <a:r>
              <a:rPr lang="en-GB" dirty="0"/>
              <a:t>When a router obtains routes from multiple different routing protocols the AD metric is an index of routing protocol reliability.</a:t>
            </a:r>
            <a:endParaRPr lang="en-US" b="0" dirty="0"/>
          </a:p>
          <a:p>
            <a:pPr lvl="1"/>
            <a:r>
              <a:rPr lang="en-GB" b="0" dirty="0"/>
              <a:t>What is the purpose of HSRP and VRRP? </a:t>
            </a:r>
            <a:r>
              <a:rPr lang="en-GB" dirty="0"/>
              <a:t>Hot Standby Router Protocol (HSRP) and Virtual Router Redundancy Protocol (VRRP) allow multiple physical router appliances to act as the same logical router, providing redundancy, load balancing, and failover.</a:t>
            </a:r>
            <a:endParaRPr lang="en-US" b="0" dirty="0"/>
          </a:p>
          <a:p>
            <a:pPr lvl="1"/>
            <a:r>
              <a:rPr lang="en-GB" b="0" dirty="0"/>
              <a:t>How would you view the routing table on a Linux PC? </a:t>
            </a:r>
            <a:r>
              <a:rPr lang="en-GB" dirty="0"/>
              <a:t>Just enter "route" without any other parameters.</a:t>
            </a:r>
            <a:endParaRPr lang="en-US" b="0" dirty="0"/>
          </a:p>
          <a:p>
            <a:pPr lvl="1"/>
            <a:r>
              <a:rPr lang="en-GB" b="0" dirty="0"/>
              <a:t>If you receive a "Request timed out" error message when using ping, what would you attempt next? </a:t>
            </a:r>
            <a:r>
              <a:rPr lang="en-GB" dirty="0"/>
              <a:t>Use tracert to try to identify the routing problem.</a:t>
            </a:r>
            <a:endParaRPr lang="en-US" b="0" dirty="0"/>
          </a:p>
          <a:p>
            <a:pPr lvl="1"/>
            <a:r>
              <a:rPr lang="en-GB" b="0" dirty="0"/>
              <a:t>What tool(s) could you use to measure link statistics over time? </a:t>
            </a:r>
            <a:r>
              <a:rPr lang="en-GB" dirty="0"/>
              <a:t>pathping or mtr.</a:t>
            </a:r>
            <a:endParaRPr lang="en-US" b="0" dirty="0"/>
          </a:p>
          <a:p>
            <a:pPr lvl="1"/>
            <a:r>
              <a:rPr lang="en-GB" b="0" dirty="0"/>
              <a:t>What is a looking glass site? </a:t>
            </a:r>
            <a:r>
              <a:rPr lang="en-GB" dirty="0"/>
              <a:t>A server allowing third parties to inspect the routing infrastructure of an autonomous system, assisting </a:t>
            </a:r>
            <a:r>
              <a:rPr lang="en-GB"/>
              <a:t>troubleshooting.</a:t>
            </a:r>
            <a:endParaRPr lang="en-US" b="0"/>
          </a:p>
        </p:txBody>
      </p:sp>
      <p:sp>
        <p:nvSpPr>
          <p:cNvPr id="5" name="Slide Image Placeholder 4">
            <a:extLst>
              <a:ext uri="{FF2B5EF4-FFF2-40B4-BE49-F238E27FC236}">
                <a16:creationId xmlns:a16="http://schemas.microsoft.com/office/drawing/2014/main" id="{F94C8855-0AB7-4CDD-9991-A5D054885695}"/>
              </a:ext>
            </a:extLst>
          </p:cNvPr>
          <p:cNvSpPr>
            <a:spLocks noGrp="1" noRot="1" noChangeAspect="1"/>
          </p:cNvSpPr>
          <p:nvPr>
            <p:ph type="sldImg"/>
          </p:nvPr>
        </p:nvSpPr>
        <p:spPr/>
      </p:sp>
    </p:spTree>
    <p:extLst>
      <p:ext uri="{BB962C8B-B14F-4D97-AF65-F5344CB8AC3E}">
        <p14:creationId xmlns:p14="http://schemas.microsoft.com/office/powerpoint/2010/main" val="211804287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70E10DE-71C5-429A-9952-08DBB998433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BF5C626-76D7-47C6-B5BD-AB42AAD59366}"/>
              </a:ext>
            </a:extLst>
          </p:cNvPr>
          <p:cNvSpPr>
            <a:spLocks noGrp="1"/>
          </p:cNvSpPr>
          <p:nvPr>
            <p:ph type="body" idx="1"/>
          </p:nvPr>
        </p:nvSpPr>
        <p:spPr/>
        <p:txBody>
          <a:bodyPr/>
          <a:lstStyle/>
          <a:p>
            <a:r>
              <a:rPr lang="en-US" dirty="0"/>
              <a:t>Note that there are three sets of labs available to use with this course:</a:t>
            </a:r>
          </a:p>
          <a:p>
            <a:pPr lvl="4"/>
            <a:r>
              <a:rPr lang="en-US" dirty="0"/>
              <a:t>Classroom labs that you set up and run yourself (refer to the separate "Labs" book and setup guide on the instructor resource support site).</a:t>
            </a:r>
          </a:p>
          <a:p>
            <a:pPr lvl="4"/>
            <a:r>
              <a:rPr lang="en-US" dirty="0"/>
              <a:t>Learn On Demand (LOD) hosted classroom labs accessed via a browser but following the same general sequence and steps as the classroom lab book.</a:t>
            </a:r>
          </a:p>
          <a:p>
            <a:pPr lvl="4"/>
            <a:r>
              <a:rPr lang="en-US" dirty="0"/>
              <a:t>Self-study Online Labs from Practice Labs accessed by students online - these labs are intended for use by students studying independently and are different from the classroom and hosted classroom labs. If you are using Practice Labs online labs in the classroom, you must specify this at the time of purchase so that the appropriate bandwidth is provisioned in advance. Please ensure that the student PCs meet the requirements for accessing the Self-study Online Labs series. You can obtain a setup guide at </a:t>
            </a:r>
            <a:r>
              <a:rPr lang="en-US" dirty="0">
                <a:hlinkClick r:id="rId3"/>
              </a:rPr>
              <a:t>gtsgo.to/nf1rc</a:t>
            </a:r>
            <a:endParaRPr lang="en-US" dirty="0"/>
          </a:p>
          <a:p>
            <a:pPr marL="285750" lvl="4" indent="0">
              <a:buNone/>
            </a:pPr>
            <a:endParaRPr lang="en-US" dirty="0"/>
          </a:p>
          <a:p>
            <a:r>
              <a:rPr lang="en-US" dirty="0"/>
              <a:t>The sequence of classroom and hosted classroom labs is shown on this slide and in the margins of your instructor edition and in the course timetable. You should guide the students to complete each lab.</a:t>
            </a:r>
            <a:endParaRPr lang="en-GB" dirty="0"/>
          </a:p>
          <a:p>
            <a:r>
              <a:rPr lang="en-GB" dirty="0"/>
              <a:t>If you are not using the classroom or LOD hosted classroom labs you should delete this slide.</a:t>
            </a:r>
            <a:endParaRPr lang="en-US" dirty="0"/>
          </a:p>
          <a:p>
            <a:endParaRPr lang="en-US" dirty="0"/>
          </a:p>
        </p:txBody>
      </p:sp>
    </p:spTree>
    <p:extLst>
      <p:ext uri="{BB962C8B-B14F-4D97-AF65-F5344CB8AC3E}">
        <p14:creationId xmlns:p14="http://schemas.microsoft.com/office/powerpoint/2010/main" val="12880936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144C7D7-DE05-4664-95D6-6D62316EC9C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84527FD-A03D-463D-9D0E-9B0670F1DF06}"/>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9452852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15D033D-4711-49AF-9EDB-39266D91576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4869A1C-7FA7-454C-9462-F672A0AA606E}"/>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8787330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Image Placeholder 3">
            <a:extLst>
              <a:ext uri="{FF2B5EF4-FFF2-40B4-BE49-F238E27FC236}">
                <a16:creationId xmlns:a16="http://schemas.microsoft.com/office/drawing/2014/main" id="{068E9866-0130-4302-BC76-A3666C4EE736}"/>
              </a:ext>
            </a:extLst>
          </p:cNvPr>
          <p:cNvSpPr>
            <a:spLocks noGrp="1" noRot="1" noChangeAspect="1"/>
          </p:cNvSpPr>
          <p:nvPr>
            <p:ph type="sldImg"/>
          </p:nvPr>
        </p:nvSpPr>
        <p:spPr/>
      </p:sp>
      <p:sp>
        <p:nvSpPr>
          <p:cNvPr id="5" name="Notes Placeholder 4">
            <a:extLst>
              <a:ext uri="{FF2B5EF4-FFF2-40B4-BE49-F238E27FC236}">
                <a16:creationId xmlns:a16="http://schemas.microsoft.com/office/drawing/2014/main" id="{BA41785F-2976-4D7B-A088-212037C96048}"/>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3422785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Image Placeholder 3">
            <a:extLst>
              <a:ext uri="{FF2B5EF4-FFF2-40B4-BE49-F238E27FC236}">
                <a16:creationId xmlns:a16="http://schemas.microsoft.com/office/drawing/2014/main" id="{A94967E6-34F3-47DA-BA6E-869E625E7A7E}"/>
              </a:ext>
            </a:extLst>
          </p:cNvPr>
          <p:cNvSpPr>
            <a:spLocks noGrp="1" noRot="1" noChangeAspect="1"/>
          </p:cNvSpPr>
          <p:nvPr>
            <p:ph type="sldImg"/>
          </p:nvPr>
        </p:nvSpPr>
        <p:spPr/>
      </p:sp>
      <p:sp>
        <p:nvSpPr>
          <p:cNvPr id="5" name="Notes Placeholder 4">
            <a:extLst>
              <a:ext uri="{FF2B5EF4-FFF2-40B4-BE49-F238E27FC236}">
                <a16:creationId xmlns:a16="http://schemas.microsoft.com/office/drawing/2014/main" id="{42174A69-55C6-4587-93F8-21C7F57E3A07}"/>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4976391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Image Placeholder 3">
            <a:extLst>
              <a:ext uri="{FF2B5EF4-FFF2-40B4-BE49-F238E27FC236}">
                <a16:creationId xmlns:a16="http://schemas.microsoft.com/office/drawing/2014/main" id="{E68C2CEC-A367-49CC-87C4-CF780608C7A2}"/>
              </a:ext>
            </a:extLst>
          </p:cNvPr>
          <p:cNvSpPr>
            <a:spLocks noGrp="1" noRot="1" noChangeAspect="1"/>
          </p:cNvSpPr>
          <p:nvPr>
            <p:ph type="sldImg"/>
          </p:nvPr>
        </p:nvSpPr>
        <p:spPr/>
      </p:sp>
      <p:sp>
        <p:nvSpPr>
          <p:cNvPr id="5" name="Notes Placeholder 4">
            <a:extLst>
              <a:ext uri="{FF2B5EF4-FFF2-40B4-BE49-F238E27FC236}">
                <a16:creationId xmlns:a16="http://schemas.microsoft.com/office/drawing/2014/main" id="{565C052E-08ED-41AF-B170-A480126FDC26}"/>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3331590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Image Placeholder 3">
            <a:extLst>
              <a:ext uri="{FF2B5EF4-FFF2-40B4-BE49-F238E27FC236}">
                <a16:creationId xmlns:a16="http://schemas.microsoft.com/office/drawing/2014/main" id="{14F89FB8-E782-4446-9BF4-B98BEE4B8DFF}"/>
              </a:ext>
            </a:extLst>
          </p:cNvPr>
          <p:cNvSpPr>
            <a:spLocks noGrp="1" noRot="1" noChangeAspect="1"/>
          </p:cNvSpPr>
          <p:nvPr>
            <p:ph type="sldImg"/>
          </p:nvPr>
        </p:nvSpPr>
        <p:spPr/>
      </p:sp>
      <p:sp>
        <p:nvSpPr>
          <p:cNvPr id="5" name="Notes Placeholder 4">
            <a:extLst>
              <a:ext uri="{FF2B5EF4-FFF2-40B4-BE49-F238E27FC236}">
                <a16:creationId xmlns:a16="http://schemas.microsoft.com/office/drawing/2014/main" id="{B55697C3-58DF-4B6D-B330-CB1318C69E59}"/>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4124985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95D21BB-DBFC-4531-96E1-31E82F6F580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7083264-EF20-4030-95EA-545541665856}"/>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91095820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1" name="Text Box 1032"/>
          <p:cNvSpPr txBox="1">
            <a:spLocks noChangeArrowheads="1"/>
          </p:cNvSpPr>
          <p:nvPr userDrawn="1"/>
        </p:nvSpPr>
        <p:spPr bwMode="black">
          <a:xfrm>
            <a:off x="0" y="4498110"/>
            <a:ext cx="12192000" cy="2379617"/>
          </a:xfrm>
          <a:prstGeom prst="rect">
            <a:avLst/>
          </a:prstGeom>
          <a:solidFill>
            <a:schemeClr val="accent5"/>
          </a:solidFill>
          <a:ln w="9525">
            <a:noFill/>
            <a:miter lim="800000"/>
            <a:headEnd/>
            <a:tailEnd/>
          </a:ln>
          <a:effectLst/>
        </p:spPr>
        <p:txBody>
          <a:bodyPr anchor="b" anchorCtr="1">
            <a:noAutofit/>
          </a:bodyPr>
          <a:lstStyle/>
          <a:p>
            <a:pPr algn="ctr">
              <a:spcBef>
                <a:spcPct val="50000"/>
              </a:spcBef>
              <a:defRPr/>
            </a:pPr>
            <a:r>
              <a:rPr lang="en-US" sz="900" noProof="0" dirty="0">
                <a:solidFill>
                  <a:schemeClr val="accent1"/>
                </a:solidFill>
                <a:latin typeface="+mn-lt"/>
                <a:cs typeface="Times New Roman" pitchFamily="18" charset="0"/>
              </a:rPr>
              <a:t>This courseware is copyrighted </a:t>
            </a:r>
            <a:r>
              <a:rPr lang="en-US" sz="900" i="1" noProof="0" dirty="0">
                <a:solidFill>
                  <a:schemeClr val="accent1"/>
                </a:solidFill>
                <a:latin typeface="+mn-lt"/>
                <a:cs typeface="Times New Roman" pitchFamily="18" charset="0"/>
              </a:rPr>
              <a:t>© 2018 gtslearning</a:t>
            </a:r>
            <a:r>
              <a:rPr lang="en-US" sz="900" noProof="0" dirty="0">
                <a:solidFill>
                  <a:schemeClr val="accent1"/>
                </a:solidFill>
                <a:latin typeface="+mn-lt"/>
                <a:cs typeface="Times New Roman" pitchFamily="18" charset="0"/>
              </a:rPr>
              <a:t>. </a:t>
            </a:r>
            <a:r>
              <a:rPr lang="en-GB" sz="900" noProof="0" dirty="0">
                <a:solidFill>
                  <a:schemeClr val="accent1"/>
                </a:solidFill>
                <a:latin typeface="+mn-lt"/>
                <a:cs typeface="Times New Roman" pitchFamily="18" charset="0"/>
              </a:rPr>
              <a:t>Product images are the copyright of the vendor or manufacturer named in the caption and used by permission. </a:t>
            </a:r>
            <a:r>
              <a:rPr lang="en-US" sz="900" noProof="0" dirty="0">
                <a:solidFill>
                  <a:schemeClr val="accent1"/>
                </a:solidFill>
                <a:latin typeface="+mn-lt"/>
                <a:cs typeface="Times New Roman" pitchFamily="18" charset="0"/>
              </a:rPr>
              <a:t>No part of this courseware or any training material supplied by gtslearning International Limited to accompany the courseware may be copied, photocopied, reproduced, or re-used in any form or by any means without permission in writing from a director of gtslearning International Limited. Violation of these laws will lead to prosecution. All trademarks, service marks, products, or services are trademarks or registered trademarks of their respective holders and are acknowledged by the publisher. </a:t>
            </a:r>
          </a:p>
          <a:p>
            <a:pPr algn="ctr">
              <a:spcBef>
                <a:spcPct val="50000"/>
              </a:spcBef>
              <a:defRPr/>
            </a:pPr>
            <a:r>
              <a:rPr lang="en-US" sz="900" noProof="0" dirty="0">
                <a:solidFill>
                  <a:schemeClr val="accent1"/>
                </a:solidFill>
                <a:latin typeface="+mn-lt"/>
                <a:cs typeface="Times New Roman" pitchFamily="18" charset="0"/>
              </a:rPr>
              <a:t>All gtslearning products are supplied on the basis of a single copy of a course per student. Additional resources that may be made available from gtslearning may only be used in conjunction with courses sold by gtslearning. No material changes to these resources are permitted without express written permission by a director of gtslearning. These resources may not be used in conjunction with content from any other supplier. </a:t>
            </a:r>
            <a:br>
              <a:rPr lang="en-US" sz="900" noProof="0" dirty="0">
                <a:solidFill>
                  <a:schemeClr val="accent1"/>
                </a:solidFill>
                <a:latin typeface="+mn-lt"/>
                <a:cs typeface="Times New Roman" pitchFamily="18" charset="0"/>
              </a:rPr>
            </a:br>
            <a:r>
              <a:rPr lang="en-US" sz="900" b="1" noProof="0" dirty="0">
                <a:solidFill>
                  <a:schemeClr val="accent1"/>
                </a:solidFill>
                <a:latin typeface="+mn-lt"/>
                <a:cs typeface="Times New Roman" pitchFamily="18" charset="0"/>
              </a:rPr>
              <a:t>If you suspect that this course has been copied or distributed illegally, please telephone or email gtslearning.</a:t>
            </a:r>
            <a:r>
              <a:rPr lang="en-US" sz="900" noProof="0" dirty="0">
                <a:solidFill>
                  <a:schemeClr val="accent1"/>
                </a:solidFill>
                <a:latin typeface="+mn-lt"/>
                <a:cs typeface="Times New Roman" pitchFamily="18" charset="0"/>
              </a:rPr>
              <a:t> </a:t>
            </a:r>
          </a:p>
        </p:txBody>
      </p:sp>
      <p:sp>
        <p:nvSpPr>
          <p:cNvPr id="3" name="Subtitle 2"/>
          <p:cNvSpPr>
            <a:spLocks noGrp="1"/>
          </p:cNvSpPr>
          <p:nvPr>
            <p:ph type="subTitle" idx="1"/>
          </p:nvPr>
        </p:nvSpPr>
        <p:spPr>
          <a:xfrm>
            <a:off x="0" y="3812309"/>
            <a:ext cx="12192000" cy="685800"/>
          </a:xfrm>
          <a:solidFill>
            <a:schemeClr val="accent4"/>
          </a:solidFill>
        </p:spPr>
        <p:txBody>
          <a:bodyPr anchor="ctr" anchorCtr="0">
            <a:noAutofit/>
          </a:bodyPr>
          <a:lstStyle>
            <a:lvl1pPr marL="0" indent="0" algn="ctr">
              <a:buNone/>
              <a:defRPr sz="4400" b="1">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endParaRPr lang="en-US" noProof="0" dirty="0"/>
          </a:p>
        </p:txBody>
      </p:sp>
      <p:sp>
        <p:nvSpPr>
          <p:cNvPr id="9" name="Title 8"/>
          <p:cNvSpPr>
            <a:spLocks noGrp="1"/>
          </p:cNvSpPr>
          <p:nvPr>
            <p:ph type="title"/>
          </p:nvPr>
        </p:nvSpPr>
        <p:spPr>
          <a:xfrm>
            <a:off x="0" y="2673276"/>
            <a:ext cx="12192000" cy="1143000"/>
          </a:xfrm>
          <a:solidFill>
            <a:schemeClr val="tx1"/>
          </a:solidFill>
        </p:spPr>
        <p:txBody>
          <a:bodyPr lIns="91440" tIns="45720" rIns="91440" bIns="45720">
            <a:normAutofit/>
          </a:bodyPr>
          <a:lstStyle>
            <a:lvl1pPr>
              <a:defRPr sz="6000" b="0" i="0">
                <a:solidFill>
                  <a:schemeClr val="accent5"/>
                </a:solidFill>
                <a:latin typeface="+mj-lt"/>
              </a:defRPr>
            </a:lvl1pPr>
          </a:lstStyle>
          <a:p>
            <a:r>
              <a:rPr lang="en-US" noProof="0"/>
              <a:t>Click to edit Master title style</a:t>
            </a:r>
            <a:endParaRPr lang="en-US" noProof="0" dirty="0"/>
          </a:p>
        </p:txBody>
      </p:sp>
      <p:pic>
        <p:nvPicPr>
          <p:cNvPr id="10" name="Picture 1034" descr="gtslearning2007"/>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10466120" y="215675"/>
            <a:ext cx="1438102" cy="1438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11">
            <a:extLst>
              <a:ext uri="{FF2B5EF4-FFF2-40B4-BE49-F238E27FC236}">
                <a16:creationId xmlns:a16="http://schemas.microsoft.com/office/drawing/2014/main" id="{9D649E4D-936F-4713-8A06-BCADB8934563}"/>
              </a:ext>
            </a:extLst>
          </p:cNvPr>
          <p:cNvGrpSpPr/>
          <p:nvPr userDrawn="1"/>
        </p:nvGrpSpPr>
        <p:grpSpPr>
          <a:xfrm>
            <a:off x="240030" y="478439"/>
            <a:ext cx="3111012" cy="914400"/>
            <a:chOff x="240030" y="204404"/>
            <a:chExt cx="3111012" cy="914400"/>
          </a:xfrm>
        </p:grpSpPr>
        <p:pic>
          <p:nvPicPr>
            <p:cNvPr id="15" name="Picture 14" descr="CompTIA Authorized Platinum Partner Logo">
              <a:extLst>
                <a:ext uri="{FF2B5EF4-FFF2-40B4-BE49-F238E27FC236}">
                  <a16:creationId xmlns:a16="http://schemas.microsoft.com/office/drawing/2014/main" id="{5DB40F13-99AE-4043-8C42-BFE13702B2AF}"/>
                </a:ext>
              </a:extLst>
            </p:cNvPr>
            <p:cNvPicPr>
              <a:picLocks noChangeAspect="1"/>
            </p:cNvPicPr>
            <p:nvPr userDrawn="1"/>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40030" y="204404"/>
              <a:ext cx="896815" cy="914400"/>
            </a:xfrm>
            <a:prstGeom prst="rect">
              <a:avLst/>
            </a:prstGeom>
            <a:noFill/>
            <a:ln w="9525">
              <a:noFill/>
              <a:miter lim="800000"/>
              <a:headEnd/>
              <a:tailEnd/>
            </a:ln>
          </p:spPr>
        </p:pic>
        <p:pic>
          <p:nvPicPr>
            <p:cNvPr id="17" name="Picture 16" descr="CAQC Logo">
              <a:extLst>
                <a:ext uri="{FF2B5EF4-FFF2-40B4-BE49-F238E27FC236}">
                  <a16:creationId xmlns:a16="http://schemas.microsoft.com/office/drawing/2014/main" id="{DC9148EB-8ADD-4014-9F66-F5908C2D19B5}"/>
                </a:ext>
              </a:extLst>
            </p:cNvPr>
            <p:cNvPicPr>
              <a:picLocks noChangeAspect="1"/>
            </p:cNvPicPr>
            <p:nvPr userDrawn="1"/>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1185216" y="204404"/>
              <a:ext cx="994116" cy="914400"/>
            </a:xfrm>
            <a:prstGeom prst="rect">
              <a:avLst/>
            </a:prstGeom>
            <a:noFill/>
            <a:ln w="9525">
              <a:noFill/>
              <a:miter lim="800000"/>
              <a:headEnd/>
              <a:tailEnd/>
            </a:ln>
          </p:spPr>
        </p:pic>
        <p:pic>
          <p:nvPicPr>
            <p:cNvPr id="18" name="Picture 17" descr="CompTIA Network+ Logo">
              <a:extLst>
                <a:ext uri="{FF2B5EF4-FFF2-40B4-BE49-F238E27FC236}">
                  <a16:creationId xmlns:a16="http://schemas.microsoft.com/office/drawing/2014/main" id="{FB5DD742-C553-4237-A7C0-04FEA551AB2A}"/>
                </a:ext>
              </a:extLst>
            </p:cNvPr>
            <p:cNvPicPr>
              <a:picLocks noChangeAspect="1"/>
            </p:cNvPicPr>
            <p:nvPr userDrawn="1"/>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253762" y="205547"/>
              <a:ext cx="1097280" cy="912113"/>
            </a:xfrm>
            <a:prstGeom prst="rect">
              <a:avLst/>
            </a:prstGeom>
          </p:spPr>
        </p:pic>
      </p:grpSp>
      <p:pic>
        <p:nvPicPr>
          <p:cNvPr id="19" name="Picture 18" descr="Procert Certified Logo">
            <a:extLst>
              <a:ext uri="{FF2B5EF4-FFF2-40B4-BE49-F238E27FC236}">
                <a16:creationId xmlns:a16="http://schemas.microsoft.com/office/drawing/2014/main" id="{A75527A5-519F-4563-9378-3B57B5B7AECA}"/>
              </a:ext>
            </a:extLst>
          </p:cNvPr>
          <p:cNvPicPr>
            <a:picLocks noChangeAspect="1"/>
          </p:cNvPicPr>
          <p:nvPr userDrawn="1"/>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457928" y="579946"/>
            <a:ext cx="1224241" cy="824905"/>
          </a:xfrm>
          <a:prstGeom prst="rect">
            <a:avLst/>
          </a:prstGeom>
        </p:spPr>
      </p:pic>
    </p:spTree>
    <p:extLst>
      <p:ext uri="{BB962C8B-B14F-4D97-AF65-F5344CB8AC3E}">
        <p14:creationId xmlns:p14="http://schemas.microsoft.com/office/powerpoint/2010/main" val="30225561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Outline">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 y="914400"/>
            <a:ext cx="11978640" cy="5577840"/>
          </a:xfrm>
        </p:spPr>
        <p:txBody>
          <a:bodyPr/>
          <a:lstStyle>
            <a:lvl1pPr marL="0" indent="0">
              <a:spcBef>
                <a:spcPts val="2400"/>
              </a:spcBef>
              <a:spcAft>
                <a:spcPts val="2400"/>
              </a:spcAft>
              <a:buNone/>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6"/>
          <p:cNvSpPr>
            <a:spLocks noGrp="1"/>
          </p:cNvSpPr>
          <p:nvPr>
            <p:ph type="title"/>
          </p:nvPr>
        </p:nvSpPr>
        <p:spPr/>
        <p:txBody>
          <a:bodyPr>
            <a:normAutofit/>
          </a:bodyPr>
          <a:lstStyle>
            <a:lvl1pPr algn="ctr">
              <a:defRPr sz="4800"/>
            </a:lvl1pPr>
          </a:lstStyle>
          <a:p>
            <a:r>
              <a:rPr lang="en-US"/>
              <a:t>Click to edit Master title style</a:t>
            </a:r>
            <a:endParaRPr lang="en-US" dirty="0"/>
          </a:p>
        </p:txBody>
      </p:sp>
      <p:sp>
        <p:nvSpPr>
          <p:cNvPr id="5" name="Footer Placeholder 4">
            <a:extLst>
              <a:ext uri="{FF2B5EF4-FFF2-40B4-BE49-F238E27FC236}">
                <a16:creationId xmlns:a16="http://schemas.microsoft.com/office/drawing/2014/main" id="{58A365D4-CB39-4DD5-9171-D491B0401A7E}"/>
              </a:ext>
            </a:extLst>
          </p:cNvPr>
          <p:cNvSpPr>
            <a:spLocks noGrp="1"/>
          </p:cNvSpPr>
          <p:nvPr>
            <p:ph type="ftr" sz="quarter" idx="3"/>
          </p:nvPr>
        </p:nvSpPr>
        <p:spPr>
          <a:xfrm>
            <a:off x="0" y="6537960"/>
            <a:ext cx="12192000" cy="320040"/>
          </a:xfrm>
          <a:prstGeom prst="rect">
            <a:avLst/>
          </a:prstGeom>
          <a:solidFill>
            <a:schemeClr val="accent4"/>
          </a:solidFill>
        </p:spPr>
        <p:txBody>
          <a:bodyPr vert="horz" lIns="91440" tIns="45720" rIns="91440" bIns="45720" rtlCol="0" anchor="ctr">
            <a:noAutofit/>
          </a:bodyPr>
          <a:lstStyle>
            <a:lvl1pPr algn="l">
              <a:defRPr sz="1600">
                <a:solidFill>
                  <a:schemeClr val="tx1"/>
                </a:solidFill>
                <a:latin typeface="+mj-lt"/>
                <a:ea typeface="Verdana" panose="020B0604030504040204" pitchFamily="34" charset="0"/>
                <a:cs typeface="Verdana" panose="020B0604030504040204" pitchFamily="34" charset="0"/>
              </a:defRPr>
            </a:lvl1pPr>
          </a:lstStyle>
          <a:p>
            <a:r>
              <a:rPr lang="en-US"/>
              <a:t>3.1 Routing</a:t>
            </a:r>
            <a:endParaRPr lang="en-US" dirty="0"/>
          </a:p>
        </p:txBody>
      </p:sp>
      <p:sp>
        <p:nvSpPr>
          <p:cNvPr id="6" name="Slide Number Placeholder 7">
            <a:extLst>
              <a:ext uri="{FF2B5EF4-FFF2-40B4-BE49-F238E27FC236}">
                <a16:creationId xmlns:a16="http://schemas.microsoft.com/office/drawing/2014/main" id="{7DB4F6E3-B7B7-47B4-88B2-4B4973B49B30}"/>
              </a:ext>
            </a:extLst>
          </p:cNvPr>
          <p:cNvSpPr>
            <a:spLocks noGrp="1"/>
          </p:cNvSpPr>
          <p:nvPr>
            <p:ph type="sldNum" sz="quarter" idx="4"/>
          </p:nvPr>
        </p:nvSpPr>
        <p:spPr>
          <a:xfrm>
            <a:off x="11460480" y="6309360"/>
            <a:ext cx="731520" cy="548640"/>
          </a:xfrm>
          <a:prstGeom prst="rect">
            <a:avLst/>
          </a:prstGeom>
          <a:solidFill>
            <a:schemeClr val="accent4"/>
          </a:solidFill>
        </p:spPr>
        <p:txBody>
          <a:bodyPr vert="horz" lIns="91440" tIns="45720" rIns="91440" bIns="45720" rtlCol="0" anchor="ctr"/>
          <a:lstStyle>
            <a:lvl1pPr algn="ctr">
              <a:defRPr sz="1600" b="0">
                <a:solidFill>
                  <a:schemeClr val="tx1"/>
                </a:solidFill>
                <a:latin typeface="+mj-lt"/>
                <a:ea typeface="Verdana" panose="020B0604030504040204" pitchFamily="34" charset="0"/>
                <a:cs typeface="Verdana" panose="020B0604030504040204" pitchFamily="34" charset="0"/>
              </a:defRPr>
            </a:lvl1pPr>
          </a:lstStyle>
          <a:p>
            <a:endParaRPr lang="en-US" dirty="0"/>
          </a:p>
        </p:txBody>
      </p:sp>
    </p:spTree>
    <p:extLst>
      <p:ext uri="{BB962C8B-B14F-4D97-AF65-F5344CB8AC3E}">
        <p14:creationId xmlns:p14="http://schemas.microsoft.com/office/powerpoint/2010/main" val="24171211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99D882FC-8A2F-4BB3-A76C-2A2A28761589}"/>
              </a:ext>
            </a:extLst>
          </p:cNvPr>
          <p:cNvSpPr>
            <a:spLocks noGrp="1"/>
          </p:cNvSpPr>
          <p:nvPr>
            <p:ph type="ftr" sz="quarter" idx="3"/>
          </p:nvPr>
        </p:nvSpPr>
        <p:spPr>
          <a:xfrm>
            <a:off x="0" y="6537960"/>
            <a:ext cx="12192000" cy="320040"/>
          </a:xfrm>
          <a:prstGeom prst="rect">
            <a:avLst/>
          </a:prstGeom>
          <a:solidFill>
            <a:schemeClr val="accent4"/>
          </a:solidFill>
        </p:spPr>
        <p:txBody>
          <a:bodyPr vert="horz" lIns="91440" tIns="45720" rIns="91440" bIns="45720" rtlCol="0" anchor="ctr">
            <a:noAutofit/>
          </a:bodyPr>
          <a:lstStyle>
            <a:lvl1pPr algn="l">
              <a:defRPr sz="1600">
                <a:solidFill>
                  <a:schemeClr val="tx1"/>
                </a:solidFill>
                <a:latin typeface="+mj-lt"/>
                <a:ea typeface="Verdana" panose="020B0604030504040204" pitchFamily="34" charset="0"/>
                <a:cs typeface="Verdana" panose="020B0604030504040204" pitchFamily="34" charset="0"/>
              </a:defRPr>
            </a:lvl1pPr>
          </a:lstStyle>
          <a:p>
            <a:r>
              <a:rPr lang="en-US"/>
              <a:t>3.1 Routing</a:t>
            </a:r>
            <a:endParaRPr lang="en-US" dirty="0"/>
          </a:p>
        </p:txBody>
      </p:sp>
    </p:spTree>
    <p:extLst>
      <p:ext uri="{BB962C8B-B14F-4D97-AF65-F5344CB8AC3E}">
        <p14:creationId xmlns:p14="http://schemas.microsoft.com/office/powerpoint/2010/main" val="20586691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Objectives">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 y="914399"/>
            <a:ext cx="6200178" cy="557784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6" name="Group 5">
            <a:extLst>
              <a:ext uri="{FF2B5EF4-FFF2-40B4-BE49-F238E27FC236}">
                <a16:creationId xmlns:a16="http://schemas.microsoft.com/office/drawing/2014/main" id="{1C7F5C99-0345-4FCE-A9C4-F860AC4C87D7}"/>
              </a:ext>
            </a:extLst>
          </p:cNvPr>
          <p:cNvGrpSpPr/>
          <p:nvPr userDrawn="1"/>
        </p:nvGrpSpPr>
        <p:grpSpPr>
          <a:xfrm>
            <a:off x="6291618" y="822960"/>
            <a:ext cx="5900382" cy="5715000"/>
            <a:chOff x="6291618" y="822960"/>
            <a:chExt cx="5900382" cy="5715000"/>
          </a:xfrm>
        </p:grpSpPr>
        <p:pic>
          <p:nvPicPr>
            <p:cNvPr id="8" name="Picture 7">
              <a:extLst>
                <a:ext uri="{FF2B5EF4-FFF2-40B4-BE49-F238E27FC236}">
                  <a16:creationId xmlns:a16="http://schemas.microsoft.com/office/drawing/2014/main" id="{93F9B8EA-F0FB-4DAE-9D71-AB3B17E12850}"/>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6291618" y="822960"/>
              <a:ext cx="5900382" cy="5715000"/>
            </a:xfrm>
            <a:prstGeom prst="rect">
              <a:avLst/>
            </a:prstGeom>
          </p:spPr>
        </p:pic>
        <p:sp>
          <p:nvSpPr>
            <p:cNvPr id="10" name="TextBox 9" descr="Unit objectives (Image by racorn © 123rf.com)">
              <a:extLst>
                <a:ext uri="{FF2B5EF4-FFF2-40B4-BE49-F238E27FC236}">
                  <a16:creationId xmlns:a16="http://schemas.microsoft.com/office/drawing/2014/main" id="{E3194958-6F33-40AC-AD10-F14190F7280D}"/>
                </a:ext>
              </a:extLst>
            </p:cNvPr>
            <p:cNvSpPr txBox="1"/>
            <p:nvPr userDrawn="1"/>
          </p:nvSpPr>
          <p:spPr>
            <a:xfrm>
              <a:off x="6447304" y="6177439"/>
              <a:ext cx="1729961" cy="246221"/>
            </a:xfrm>
            <a:prstGeom prst="rect">
              <a:avLst/>
            </a:prstGeom>
            <a:noFill/>
          </p:spPr>
          <p:txBody>
            <a:bodyPr wrap="none" rtlCol="0">
              <a:spAutoFit/>
            </a:bodyPr>
            <a:lstStyle/>
            <a:p>
              <a:r>
                <a:rPr lang="en-US" sz="1000" dirty="0">
                  <a:solidFill>
                    <a:schemeClr val="accent5"/>
                  </a:solidFill>
                </a:rPr>
                <a:t>Image by </a:t>
              </a:r>
              <a:r>
                <a:rPr lang="en-US" sz="1000" dirty="0" err="1">
                  <a:solidFill>
                    <a:schemeClr val="accent5"/>
                  </a:solidFill>
                </a:rPr>
                <a:t>racorn</a:t>
              </a:r>
              <a:r>
                <a:rPr lang="en-US" sz="1000" dirty="0">
                  <a:solidFill>
                    <a:schemeClr val="accent5"/>
                  </a:solidFill>
                </a:rPr>
                <a:t> © 123rf.com</a:t>
              </a:r>
            </a:p>
          </p:txBody>
        </p:sp>
      </p:grpSp>
      <p:sp>
        <p:nvSpPr>
          <p:cNvPr id="11" name="TextBox 10">
            <a:extLst>
              <a:ext uri="{FF2B5EF4-FFF2-40B4-BE49-F238E27FC236}">
                <a16:creationId xmlns:a16="http://schemas.microsoft.com/office/drawing/2014/main" id="{A2AA293D-B37D-4C3D-92EC-A239C731391B}"/>
              </a:ext>
            </a:extLst>
          </p:cNvPr>
          <p:cNvSpPr txBox="1"/>
          <p:nvPr userDrawn="1"/>
        </p:nvSpPr>
        <p:spPr>
          <a:xfrm>
            <a:off x="0" y="0"/>
            <a:ext cx="12192000" cy="822960"/>
          </a:xfrm>
          <a:prstGeom prst="rect">
            <a:avLst/>
          </a:prstGeom>
          <a:solidFill>
            <a:schemeClr val="bg2"/>
          </a:solidFill>
          <a:ln w="9525">
            <a:solidFill>
              <a:schemeClr val="bg2"/>
            </a:solidFill>
            <a:miter lim="800000"/>
            <a:headEnd/>
            <a:tailEnd/>
          </a:ln>
        </p:spPr>
        <p:txBody>
          <a:bodyPr vert="horz" wrap="square" lIns="91440" tIns="45720" rIns="91440" bIns="45720" numCol="1" anchor="ctr" anchorCtr="0" compatLnSpc="1">
            <a:prstTxWarp prst="textNoShape">
              <a:avLst/>
            </a:prstTxWarp>
            <a:normAutofit/>
          </a:bodyPr>
          <a:lstStyle>
            <a:lvl1pPr algn="ctr" eaLnBrk="0" fontAlgn="base" hangingPunct="0">
              <a:spcBef>
                <a:spcPct val="0"/>
              </a:spcBef>
              <a:spcAft>
                <a:spcPct val="0"/>
              </a:spcAft>
              <a:defRPr sz="3600" b="1">
                <a:solidFill>
                  <a:srgbClr val="F8F8F8"/>
                </a:solidFill>
                <a:latin typeface="+mj-lt"/>
                <a:ea typeface="+mj-ea"/>
                <a:cs typeface="+mj-cs"/>
              </a:defRPr>
            </a:lvl1pPr>
            <a:lvl2pPr algn="ctr" eaLnBrk="0" fontAlgn="base" hangingPunct="0">
              <a:spcBef>
                <a:spcPct val="0"/>
              </a:spcBef>
              <a:spcAft>
                <a:spcPct val="0"/>
              </a:spcAft>
              <a:defRPr sz="3600" b="1">
                <a:solidFill>
                  <a:srgbClr val="F8F8F8"/>
                </a:solidFill>
                <a:latin typeface="Verdana" pitchFamily="34" charset="0"/>
              </a:defRPr>
            </a:lvl2pPr>
            <a:lvl3pPr algn="ctr" eaLnBrk="0" fontAlgn="base" hangingPunct="0">
              <a:spcBef>
                <a:spcPct val="0"/>
              </a:spcBef>
              <a:spcAft>
                <a:spcPct val="0"/>
              </a:spcAft>
              <a:defRPr sz="3600" b="1">
                <a:solidFill>
                  <a:srgbClr val="F8F8F8"/>
                </a:solidFill>
                <a:latin typeface="Verdana" pitchFamily="34" charset="0"/>
              </a:defRPr>
            </a:lvl3pPr>
            <a:lvl4pPr algn="ctr" eaLnBrk="0" fontAlgn="base" hangingPunct="0">
              <a:spcBef>
                <a:spcPct val="0"/>
              </a:spcBef>
              <a:spcAft>
                <a:spcPct val="0"/>
              </a:spcAft>
              <a:defRPr sz="3600" b="1">
                <a:solidFill>
                  <a:srgbClr val="F8F8F8"/>
                </a:solidFill>
                <a:latin typeface="Verdana" pitchFamily="34" charset="0"/>
              </a:defRPr>
            </a:lvl4pPr>
            <a:lvl5pPr algn="ctr" eaLnBrk="0" fontAlgn="base" hangingPunct="0">
              <a:spcBef>
                <a:spcPct val="0"/>
              </a:spcBef>
              <a:spcAft>
                <a:spcPct val="0"/>
              </a:spcAft>
              <a:defRPr sz="3600" b="1">
                <a:solidFill>
                  <a:srgbClr val="F8F8F8"/>
                </a:solidFill>
                <a:latin typeface="Verdana" pitchFamily="34" charset="0"/>
              </a:defRPr>
            </a:lvl5pPr>
            <a:lvl6pPr marL="457200" algn="ctr" eaLnBrk="0" fontAlgn="base" hangingPunct="0">
              <a:spcBef>
                <a:spcPct val="0"/>
              </a:spcBef>
              <a:spcAft>
                <a:spcPct val="0"/>
              </a:spcAft>
              <a:defRPr sz="3600" b="1">
                <a:solidFill>
                  <a:schemeClr val="tx2"/>
                </a:solidFill>
                <a:latin typeface="Verdana" pitchFamily="34" charset="0"/>
              </a:defRPr>
            </a:lvl6pPr>
            <a:lvl7pPr marL="914400" algn="ctr" eaLnBrk="0" fontAlgn="base" hangingPunct="0">
              <a:spcBef>
                <a:spcPct val="0"/>
              </a:spcBef>
              <a:spcAft>
                <a:spcPct val="0"/>
              </a:spcAft>
              <a:defRPr sz="3600" b="1">
                <a:solidFill>
                  <a:schemeClr val="tx2"/>
                </a:solidFill>
                <a:latin typeface="Verdana" pitchFamily="34" charset="0"/>
              </a:defRPr>
            </a:lvl7pPr>
            <a:lvl8pPr marL="1371600" algn="ctr" eaLnBrk="0" fontAlgn="base" hangingPunct="0">
              <a:spcBef>
                <a:spcPct val="0"/>
              </a:spcBef>
              <a:spcAft>
                <a:spcPct val="0"/>
              </a:spcAft>
              <a:defRPr sz="3600" b="1">
                <a:solidFill>
                  <a:schemeClr val="tx2"/>
                </a:solidFill>
                <a:latin typeface="Verdana" pitchFamily="34" charset="0"/>
              </a:defRPr>
            </a:lvl8pPr>
            <a:lvl9pPr marL="1828800" algn="ctr" eaLnBrk="0" fontAlgn="base" hangingPunct="0">
              <a:spcBef>
                <a:spcPct val="0"/>
              </a:spcBef>
              <a:spcAft>
                <a:spcPct val="0"/>
              </a:spcAft>
              <a:defRPr sz="3600" b="1">
                <a:solidFill>
                  <a:schemeClr val="tx2"/>
                </a:solidFill>
                <a:latin typeface="Verdana" pitchFamily="34" charset="0"/>
              </a:defRPr>
            </a:lvl9pPr>
          </a:lstStyle>
          <a:p>
            <a:pPr lvl="0"/>
            <a:r>
              <a:rPr lang="en-US" sz="4800" dirty="0">
                <a:solidFill>
                  <a:schemeClr val="accent5"/>
                </a:solidFill>
                <a:latin typeface="+mj-lt"/>
                <a:ea typeface="Verdana" panose="020B0604030504040204" pitchFamily="34" charset="0"/>
                <a:cs typeface="Verdana" panose="020B0604030504040204" pitchFamily="34" charset="0"/>
              </a:rPr>
              <a:t>Objectives</a:t>
            </a:r>
          </a:p>
        </p:txBody>
      </p:sp>
      <p:sp>
        <p:nvSpPr>
          <p:cNvPr id="12" name="Footer Placeholder 4">
            <a:extLst>
              <a:ext uri="{FF2B5EF4-FFF2-40B4-BE49-F238E27FC236}">
                <a16:creationId xmlns:a16="http://schemas.microsoft.com/office/drawing/2014/main" id="{3F0C4344-A7A7-4D9C-B4A8-FD2FF9DF2F54}"/>
              </a:ext>
            </a:extLst>
          </p:cNvPr>
          <p:cNvSpPr>
            <a:spLocks noGrp="1"/>
          </p:cNvSpPr>
          <p:nvPr>
            <p:ph type="ftr" sz="quarter" idx="3"/>
          </p:nvPr>
        </p:nvSpPr>
        <p:spPr>
          <a:xfrm>
            <a:off x="0" y="6537960"/>
            <a:ext cx="12192000" cy="320040"/>
          </a:xfrm>
          <a:prstGeom prst="rect">
            <a:avLst/>
          </a:prstGeom>
          <a:solidFill>
            <a:schemeClr val="accent4"/>
          </a:solidFill>
        </p:spPr>
        <p:txBody>
          <a:bodyPr vert="horz" lIns="91440" tIns="45720" rIns="91440" bIns="45720" rtlCol="0" anchor="ctr">
            <a:noAutofit/>
          </a:bodyPr>
          <a:lstStyle>
            <a:lvl1pPr algn="l">
              <a:defRPr sz="1600">
                <a:solidFill>
                  <a:schemeClr val="tx1"/>
                </a:solidFill>
                <a:latin typeface="+mj-lt"/>
                <a:ea typeface="Verdana" panose="020B0604030504040204" pitchFamily="34" charset="0"/>
                <a:cs typeface="Verdana" panose="020B0604030504040204" pitchFamily="34" charset="0"/>
              </a:defRPr>
            </a:lvl1pPr>
          </a:lstStyle>
          <a:p>
            <a:r>
              <a:rPr lang="en-US"/>
              <a:t>3.1 Routing</a:t>
            </a:r>
            <a:endParaRPr lang="en-US" dirty="0"/>
          </a:p>
        </p:txBody>
      </p:sp>
      <p:sp>
        <p:nvSpPr>
          <p:cNvPr id="13" name="Slide Number Placeholder 7">
            <a:extLst>
              <a:ext uri="{FF2B5EF4-FFF2-40B4-BE49-F238E27FC236}">
                <a16:creationId xmlns:a16="http://schemas.microsoft.com/office/drawing/2014/main" id="{83D030B0-7AAF-4D10-AC33-2A9D68EE8F66}"/>
              </a:ext>
            </a:extLst>
          </p:cNvPr>
          <p:cNvSpPr>
            <a:spLocks noGrp="1"/>
          </p:cNvSpPr>
          <p:nvPr>
            <p:ph type="sldNum" sz="quarter" idx="4"/>
          </p:nvPr>
        </p:nvSpPr>
        <p:spPr>
          <a:xfrm>
            <a:off x="11460480" y="6309360"/>
            <a:ext cx="731520" cy="548640"/>
          </a:xfrm>
          <a:prstGeom prst="rect">
            <a:avLst/>
          </a:prstGeom>
          <a:solidFill>
            <a:schemeClr val="accent4"/>
          </a:solidFill>
        </p:spPr>
        <p:txBody>
          <a:bodyPr vert="horz" lIns="91440" tIns="45720" rIns="91440" bIns="45720" rtlCol="0" anchor="ctr"/>
          <a:lstStyle>
            <a:lvl1pPr algn="ctr">
              <a:defRPr sz="1600" b="0">
                <a:solidFill>
                  <a:schemeClr val="tx1"/>
                </a:solidFill>
                <a:latin typeface="+mj-lt"/>
                <a:ea typeface="Verdana" panose="020B0604030504040204" pitchFamily="34" charset="0"/>
                <a:cs typeface="Verdana" panose="020B0604030504040204" pitchFamily="34" charset="0"/>
              </a:defRPr>
            </a:lvl1pPr>
          </a:lstStyle>
          <a:p>
            <a:endParaRPr lang="en-US" dirty="0"/>
          </a:p>
        </p:txBody>
      </p:sp>
    </p:spTree>
    <p:extLst>
      <p:ext uri="{BB962C8B-B14F-4D97-AF65-F5344CB8AC3E}">
        <p14:creationId xmlns:p14="http://schemas.microsoft.com/office/powerpoint/2010/main" val="10394522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Review">
    <p:spTree>
      <p:nvGrpSpPr>
        <p:cNvPr id="1" name=""/>
        <p:cNvGrpSpPr/>
        <p:nvPr/>
      </p:nvGrpSpPr>
      <p:grpSpPr>
        <a:xfrm>
          <a:off x="0" y="0"/>
          <a:ext cx="0" cy="0"/>
          <a:chOff x="0" y="0"/>
          <a:chExt cx="0" cy="0"/>
        </a:xfrm>
      </p:grpSpPr>
      <p:sp>
        <p:nvSpPr>
          <p:cNvPr id="3" name="Content Placeholder 2"/>
          <p:cNvSpPr>
            <a:spLocks noGrp="1"/>
          </p:cNvSpPr>
          <p:nvPr>
            <p:ph idx="1"/>
          </p:nvPr>
        </p:nvSpPr>
        <p:spPr>
          <a:xfrm>
            <a:off x="7161362" y="914399"/>
            <a:ext cx="5030638" cy="557784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Box 10">
            <a:extLst>
              <a:ext uri="{FF2B5EF4-FFF2-40B4-BE49-F238E27FC236}">
                <a16:creationId xmlns:a16="http://schemas.microsoft.com/office/drawing/2014/main" id="{A2AA293D-B37D-4C3D-92EC-A239C731391B}"/>
              </a:ext>
            </a:extLst>
          </p:cNvPr>
          <p:cNvSpPr txBox="1"/>
          <p:nvPr userDrawn="1"/>
        </p:nvSpPr>
        <p:spPr>
          <a:xfrm>
            <a:off x="0" y="0"/>
            <a:ext cx="12192000" cy="822960"/>
          </a:xfrm>
          <a:prstGeom prst="rect">
            <a:avLst/>
          </a:prstGeom>
          <a:solidFill>
            <a:schemeClr val="bg2"/>
          </a:solidFill>
          <a:ln w="9525">
            <a:solidFill>
              <a:schemeClr val="bg2"/>
            </a:solidFill>
            <a:miter lim="800000"/>
            <a:headEnd/>
            <a:tailEnd/>
          </a:ln>
        </p:spPr>
        <p:txBody>
          <a:bodyPr vert="horz" wrap="square" lIns="91440" tIns="45720" rIns="91440" bIns="45720" numCol="1" anchor="ctr" anchorCtr="0" compatLnSpc="1">
            <a:prstTxWarp prst="textNoShape">
              <a:avLst/>
            </a:prstTxWarp>
            <a:normAutofit/>
          </a:bodyPr>
          <a:lstStyle>
            <a:lvl1pPr algn="ctr" eaLnBrk="0" fontAlgn="base" hangingPunct="0">
              <a:spcBef>
                <a:spcPct val="0"/>
              </a:spcBef>
              <a:spcAft>
                <a:spcPct val="0"/>
              </a:spcAft>
              <a:defRPr sz="3600" b="1">
                <a:solidFill>
                  <a:srgbClr val="F8F8F8"/>
                </a:solidFill>
                <a:latin typeface="+mj-lt"/>
                <a:ea typeface="+mj-ea"/>
                <a:cs typeface="+mj-cs"/>
              </a:defRPr>
            </a:lvl1pPr>
            <a:lvl2pPr algn="ctr" eaLnBrk="0" fontAlgn="base" hangingPunct="0">
              <a:spcBef>
                <a:spcPct val="0"/>
              </a:spcBef>
              <a:spcAft>
                <a:spcPct val="0"/>
              </a:spcAft>
              <a:defRPr sz="3600" b="1">
                <a:solidFill>
                  <a:srgbClr val="F8F8F8"/>
                </a:solidFill>
                <a:latin typeface="Verdana" pitchFamily="34" charset="0"/>
              </a:defRPr>
            </a:lvl2pPr>
            <a:lvl3pPr algn="ctr" eaLnBrk="0" fontAlgn="base" hangingPunct="0">
              <a:spcBef>
                <a:spcPct val="0"/>
              </a:spcBef>
              <a:spcAft>
                <a:spcPct val="0"/>
              </a:spcAft>
              <a:defRPr sz="3600" b="1">
                <a:solidFill>
                  <a:srgbClr val="F8F8F8"/>
                </a:solidFill>
                <a:latin typeface="Verdana" pitchFamily="34" charset="0"/>
              </a:defRPr>
            </a:lvl3pPr>
            <a:lvl4pPr algn="ctr" eaLnBrk="0" fontAlgn="base" hangingPunct="0">
              <a:spcBef>
                <a:spcPct val="0"/>
              </a:spcBef>
              <a:spcAft>
                <a:spcPct val="0"/>
              </a:spcAft>
              <a:defRPr sz="3600" b="1">
                <a:solidFill>
                  <a:srgbClr val="F8F8F8"/>
                </a:solidFill>
                <a:latin typeface="Verdana" pitchFamily="34" charset="0"/>
              </a:defRPr>
            </a:lvl4pPr>
            <a:lvl5pPr algn="ctr" eaLnBrk="0" fontAlgn="base" hangingPunct="0">
              <a:spcBef>
                <a:spcPct val="0"/>
              </a:spcBef>
              <a:spcAft>
                <a:spcPct val="0"/>
              </a:spcAft>
              <a:defRPr sz="3600" b="1">
                <a:solidFill>
                  <a:srgbClr val="F8F8F8"/>
                </a:solidFill>
                <a:latin typeface="Verdana" pitchFamily="34" charset="0"/>
              </a:defRPr>
            </a:lvl5pPr>
            <a:lvl6pPr marL="457200" algn="ctr" eaLnBrk="0" fontAlgn="base" hangingPunct="0">
              <a:spcBef>
                <a:spcPct val="0"/>
              </a:spcBef>
              <a:spcAft>
                <a:spcPct val="0"/>
              </a:spcAft>
              <a:defRPr sz="3600" b="1">
                <a:solidFill>
                  <a:schemeClr val="tx2"/>
                </a:solidFill>
                <a:latin typeface="Verdana" pitchFamily="34" charset="0"/>
              </a:defRPr>
            </a:lvl6pPr>
            <a:lvl7pPr marL="914400" algn="ctr" eaLnBrk="0" fontAlgn="base" hangingPunct="0">
              <a:spcBef>
                <a:spcPct val="0"/>
              </a:spcBef>
              <a:spcAft>
                <a:spcPct val="0"/>
              </a:spcAft>
              <a:defRPr sz="3600" b="1">
                <a:solidFill>
                  <a:schemeClr val="tx2"/>
                </a:solidFill>
                <a:latin typeface="Verdana" pitchFamily="34" charset="0"/>
              </a:defRPr>
            </a:lvl7pPr>
            <a:lvl8pPr marL="1371600" algn="ctr" eaLnBrk="0" fontAlgn="base" hangingPunct="0">
              <a:spcBef>
                <a:spcPct val="0"/>
              </a:spcBef>
              <a:spcAft>
                <a:spcPct val="0"/>
              </a:spcAft>
              <a:defRPr sz="3600" b="1">
                <a:solidFill>
                  <a:schemeClr val="tx2"/>
                </a:solidFill>
                <a:latin typeface="Verdana" pitchFamily="34" charset="0"/>
              </a:defRPr>
            </a:lvl8pPr>
            <a:lvl9pPr marL="1828800" algn="ctr" eaLnBrk="0" fontAlgn="base" hangingPunct="0">
              <a:spcBef>
                <a:spcPct val="0"/>
              </a:spcBef>
              <a:spcAft>
                <a:spcPct val="0"/>
              </a:spcAft>
              <a:defRPr sz="3600" b="1">
                <a:solidFill>
                  <a:schemeClr val="tx2"/>
                </a:solidFill>
                <a:latin typeface="Verdana" pitchFamily="34" charset="0"/>
              </a:defRPr>
            </a:lvl9pPr>
          </a:lstStyle>
          <a:p>
            <a:pPr lvl="0"/>
            <a:r>
              <a:rPr lang="en-US" sz="4800" dirty="0">
                <a:solidFill>
                  <a:schemeClr val="accent5"/>
                </a:solidFill>
                <a:latin typeface="+mj-lt"/>
                <a:ea typeface="Verdana" panose="020B0604030504040204" pitchFamily="34" charset="0"/>
                <a:cs typeface="Verdana" panose="020B0604030504040204" pitchFamily="34" charset="0"/>
              </a:rPr>
              <a:t>Review</a:t>
            </a:r>
          </a:p>
        </p:txBody>
      </p:sp>
      <p:grpSp>
        <p:nvGrpSpPr>
          <p:cNvPr id="12" name="Group 11">
            <a:extLst>
              <a:ext uri="{FF2B5EF4-FFF2-40B4-BE49-F238E27FC236}">
                <a16:creationId xmlns:a16="http://schemas.microsoft.com/office/drawing/2014/main" id="{D9D5A189-4666-4772-A9C8-16648CDE9AE8}"/>
              </a:ext>
            </a:extLst>
          </p:cNvPr>
          <p:cNvGrpSpPr/>
          <p:nvPr userDrawn="1"/>
        </p:nvGrpSpPr>
        <p:grpSpPr>
          <a:xfrm>
            <a:off x="17612" y="822960"/>
            <a:ext cx="7143750" cy="5715000"/>
            <a:chOff x="17612" y="822960"/>
            <a:chExt cx="7143750" cy="5715000"/>
          </a:xfrm>
        </p:grpSpPr>
        <p:pic>
          <p:nvPicPr>
            <p:cNvPr id="13" name="Picture 12" descr="Review (Image by Wavebreak Media © 123rf.com)">
              <a:extLst>
                <a:ext uri="{FF2B5EF4-FFF2-40B4-BE49-F238E27FC236}">
                  <a16:creationId xmlns:a16="http://schemas.microsoft.com/office/drawing/2014/main" id="{E6C7E7FE-ED67-4556-8E17-D224225F3C9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17612" y="822960"/>
              <a:ext cx="7143750" cy="5715000"/>
            </a:xfrm>
            <a:prstGeom prst="rect">
              <a:avLst/>
            </a:prstGeom>
          </p:spPr>
        </p:pic>
        <p:sp>
          <p:nvSpPr>
            <p:cNvPr id="14" name="TextBox 13">
              <a:extLst>
                <a:ext uri="{FF2B5EF4-FFF2-40B4-BE49-F238E27FC236}">
                  <a16:creationId xmlns:a16="http://schemas.microsoft.com/office/drawing/2014/main" id="{FE75F581-47F3-447A-8CF0-D183ECAAF9EB}"/>
                </a:ext>
              </a:extLst>
            </p:cNvPr>
            <p:cNvSpPr txBox="1"/>
            <p:nvPr userDrawn="1"/>
          </p:nvSpPr>
          <p:spPr>
            <a:xfrm>
              <a:off x="4820657" y="859869"/>
              <a:ext cx="2340705" cy="246221"/>
            </a:xfrm>
            <a:prstGeom prst="rect">
              <a:avLst/>
            </a:prstGeom>
            <a:noFill/>
          </p:spPr>
          <p:txBody>
            <a:bodyPr wrap="none" rtlCol="0">
              <a:spAutoFit/>
            </a:bodyPr>
            <a:lstStyle/>
            <a:p>
              <a:r>
                <a:rPr lang="en-US" sz="1000" dirty="0">
                  <a:solidFill>
                    <a:schemeClr val="accent3"/>
                  </a:solidFill>
                </a:rPr>
                <a:t>Image by Wavebreak Media © 123rf.com</a:t>
              </a:r>
            </a:p>
          </p:txBody>
        </p:sp>
      </p:grpSp>
      <p:sp>
        <p:nvSpPr>
          <p:cNvPr id="15" name="Footer Placeholder 4">
            <a:extLst>
              <a:ext uri="{FF2B5EF4-FFF2-40B4-BE49-F238E27FC236}">
                <a16:creationId xmlns:a16="http://schemas.microsoft.com/office/drawing/2014/main" id="{8142CB92-11C2-4AC8-B0CA-A561CB4AFA8E}"/>
              </a:ext>
            </a:extLst>
          </p:cNvPr>
          <p:cNvSpPr>
            <a:spLocks noGrp="1"/>
          </p:cNvSpPr>
          <p:nvPr>
            <p:ph type="ftr" sz="quarter" idx="3"/>
          </p:nvPr>
        </p:nvSpPr>
        <p:spPr>
          <a:xfrm>
            <a:off x="0" y="6537960"/>
            <a:ext cx="12192000" cy="320040"/>
          </a:xfrm>
          <a:prstGeom prst="rect">
            <a:avLst/>
          </a:prstGeom>
          <a:solidFill>
            <a:schemeClr val="accent4"/>
          </a:solidFill>
        </p:spPr>
        <p:txBody>
          <a:bodyPr vert="horz" lIns="91440" tIns="45720" rIns="91440" bIns="45720" rtlCol="0" anchor="ctr">
            <a:noAutofit/>
          </a:bodyPr>
          <a:lstStyle>
            <a:lvl1pPr algn="l">
              <a:defRPr sz="1600">
                <a:solidFill>
                  <a:schemeClr val="tx1"/>
                </a:solidFill>
                <a:latin typeface="+mj-lt"/>
                <a:ea typeface="Verdana" panose="020B0604030504040204" pitchFamily="34" charset="0"/>
                <a:cs typeface="Verdana" panose="020B0604030504040204" pitchFamily="34" charset="0"/>
              </a:defRPr>
            </a:lvl1pPr>
          </a:lstStyle>
          <a:p>
            <a:r>
              <a:rPr lang="en-US"/>
              <a:t>3.1 Routing</a:t>
            </a:r>
            <a:endParaRPr lang="en-US" dirty="0"/>
          </a:p>
        </p:txBody>
      </p:sp>
      <p:sp>
        <p:nvSpPr>
          <p:cNvPr id="16" name="Slide Number Placeholder 7">
            <a:extLst>
              <a:ext uri="{FF2B5EF4-FFF2-40B4-BE49-F238E27FC236}">
                <a16:creationId xmlns:a16="http://schemas.microsoft.com/office/drawing/2014/main" id="{E40D7C81-3927-4525-A429-18EA59538F94}"/>
              </a:ext>
            </a:extLst>
          </p:cNvPr>
          <p:cNvSpPr>
            <a:spLocks noGrp="1"/>
          </p:cNvSpPr>
          <p:nvPr>
            <p:ph type="sldNum" sz="quarter" idx="4"/>
          </p:nvPr>
        </p:nvSpPr>
        <p:spPr>
          <a:xfrm>
            <a:off x="11460480" y="6309360"/>
            <a:ext cx="731520" cy="548640"/>
          </a:xfrm>
          <a:prstGeom prst="rect">
            <a:avLst/>
          </a:prstGeom>
          <a:solidFill>
            <a:schemeClr val="accent4"/>
          </a:solidFill>
        </p:spPr>
        <p:txBody>
          <a:bodyPr vert="horz" lIns="91440" tIns="45720" rIns="91440" bIns="45720" rtlCol="0" anchor="ctr"/>
          <a:lstStyle>
            <a:lvl1pPr algn="ctr">
              <a:defRPr sz="1600" b="0">
                <a:solidFill>
                  <a:schemeClr val="tx1"/>
                </a:solidFill>
                <a:latin typeface="+mj-lt"/>
                <a:ea typeface="Verdana" panose="020B0604030504040204" pitchFamily="34" charset="0"/>
                <a:cs typeface="Verdana" panose="020B0604030504040204" pitchFamily="34" charset="0"/>
              </a:defRPr>
            </a:lvl1pPr>
          </a:lstStyle>
          <a:p>
            <a:endParaRPr lang="en-US" dirty="0"/>
          </a:p>
        </p:txBody>
      </p:sp>
    </p:spTree>
    <p:extLst>
      <p:ext uri="{BB962C8B-B14F-4D97-AF65-F5344CB8AC3E}">
        <p14:creationId xmlns:p14="http://schemas.microsoft.com/office/powerpoint/2010/main" val="24539467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cenario">
    <p:spTree>
      <p:nvGrpSpPr>
        <p:cNvPr id="1" name=""/>
        <p:cNvGrpSpPr/>
        <p:nvPr/>
      </p:nvGrpSpPr>
      <p:grpSpPr>
        <a:xfrm>
          <a:off x="0" y="0"/>
          <a:ext cx="0" cy="0"/>
          <a:chOff x="0" y="0"/>
          <a:chExt cx="0" cy="0"/>
        </a:xfrm>
      </p:grpSpPr>
      <p:sp>
        <p:nvSpPr>
          <p:cNvPr id="3" name="Content Placeholder 2"/>
          <p:cNvSpPr>
            <a:spLocks noGrp="1"/>
          </p:cNvSpPr>
          <p:nvPr>
            <p:ph idx="1"/>
          </p:nvPr>
        </p:nvSpPr>
        <p:spPr>
          <a:xfrm>
            <a:off x="7161362" y="914399"/>
            <a:ext cx="5030638" cy="557784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Box 10">
            <a:extLst>
              <a:ext uri="{FF2B5EF4-FFF2-40B4-BE49-F238E27FC236}">
                <a16:creationId xmlns:a16="http://schemas.microsoft.com/office/drawing/2014/main" id="{A2AA293D-B37D-4C3D-92EC-A239C731391B}"/>
              </a:ext>
            </a:extLst>
          </p:cNvPr>
          <p:cNvSpPr txBox="1"/>
          <p:nvPr userDrawn="1"/>
        </p:nvSpPr>
        <p:spPr>
          <a:xfrm>
            <a:off x="0" y="0"/>
            <a:ext cx="12192000" cy="822960"/>
          </a:xfrm>
          <a:prstGeom prst="rect">
            <a:avLst/>
          </a:prstGeom>
          <a:solidFill>
            <a:schemeClr val="bg2"/>
          </a:solidFill>
          <a:ln w="9525">
            <a:solidFill>
              <a:schemeClr val="bg2"/>
            </a:solidFill>
            <a:miter lim="800000"/>
            <a:headEnd/>
            <a:tailEnd/>
          </a:ln>
        </p:spPr>
        <p:txBody>
          <a:bodyPr vert="horz" wrap="square" lIns="91440" tIns="45720" rIns="91440" bIns="45720" numCol="1" anchor="ctr" anchorCtr="0" compatLnSpc="1">
            <a:prstTxWarp prst="textNoShape">
              <a:avLst/>
            </a:prstTxWarp>
            <a:normAutofit/>
          </a:bodyPr>
          <a:lstStyle>
            <a:lvl1pPr algn="ctr" eaLnBrk="0" fontAlgn="base" hangingPunct="0">
              <a:spcBef>
                <a:spcPct val="0"/>
              </a:spcBef>
              <a:spcAft>
                <a:spcPct val="0"/>
              </a:spcAft>
              <a:defRPr sz="3600" b="1">
                <a:solidFill>
                  <a:srgbClr val="F8F8F8"/>
                </a:solidFill>
                <a:latin typeface="+mj-lt"/>
                <a:ea typeface="+mj-ea"/>
                <a:cs typeface="+mj-cs"/>
              </a:defRPr>
            </a:lvl1pPr>
            <a:lvl2pPr algn="ctr" eaLnBrk="0" fontAlgn="base" hangingPunct="0">
              <a:spcBef>
                <a:spcPct val="0"/>
              </a:spcBef>
              <a:spcAft>
                <a:spcPct val="0"/>
              </a:spcAft>
              <a:defRPr sz="3600" b="1">
                <a:solidFill>
                  <a:srgbClr val="F8F8F8"/>
                </a:solidFill>
                <a:latin typeface="Verdana" pitchFamily="34" charset="0"/>
              </a:defRPr>
            </a:lvl2pPr>
            <a:lvl3pPr algn="ctr" eaLnBrk="0" fontAlgn="base" hangingPunct="0">
              <a:spcBef>
                <a:spcPct val="0"/>
              </a:spcBef>
              <a:spcAft>
                <a:spcPct val="0"/>
              </a:spcAft>
              <a:defRPr sz="3600" b="1">
                <a:solidFill>
                  <a:srgbClr val="F8F8F8"/>
                </a:solidFill>
                <a:latin typeface="Verdana" pitchFamily="34" charset="0"/>
              </a:defRPr>
            </a:lvl3pPr>
            <a:lvl4pPr algn="ctr" eaLnBrk="0" fontAlgn="base" hangingPunct="0">
              <a:spcBef>
                <a:spcPct val="0"/>
              </a:spcBef>
              <a:spcAft>
                <a:spcPct val="0"/>
              </a:spcAft>
              <a:defRPr sz="3600" b="1">
                <a:solidFill>
                  <a:srgbClr val="F8F8F8"/>
                </a:solidFill>
                <a:latin typeface="Verdana" pitchFamily="34" charset="0"/>
              </a:defRPr>
            </a:lvl4pPr>
            <a:lvl5pPr algn="ctr" eaLnBrk="0" fontAlgn="base" hangingPunct="0">
              <a:spcBef>
                <a:spcPct val="0"/>
              </a:spcBef>
              <a:spcAft>
                <a:spcPct val="0"/>
              </a:spcAft>
              <a:defRPr sz="3600" b="1">
                <a:solidFill>
                  <a:srgbClr val="F8F8F8"/>
                </a:solidFill>
                <a:latin typeface="Verdana" pitchFamily="34" charset="0"/>
              </a:defRPr>
            </a:lvl5pPr>
            <a:lvl6pPr marL="457200" algn="ctr" eaLnBrk="0" fontAlgn="base" hangingPunct="0">
              <a:spcBef>
                <a:spcPct val="0"/>
              </a:spcBef>
              <a:spcAft>
                <a:spcPct val="0"/>
              </a:spcAft>
              <a:defRPr sz="3600" b="1">
                <a:solidFill>
                  <a:schemeClr val="tx2"/>
                </a:solidFill>
                <a:latin typeface="Verdana" pitchFamily="34" charset="0"/>
              </a:defRPr>
            </a:lvl6pPr>
            <a:lvl7pPr marL="914400" algn="ctr" eaLnBrk="0" fontAlgn="base" hangingPunct="0">
              <a:spcBef>
                <a:spcPct val="0"/>
              </a:spcBef>
              <a:spcAft>
                <a:spcPct val="0"/>
              </a:spcAft>
              <a:defRPr sz="3600" b="1">
                <a:solidFill>
                  <a:schemeClr val="tx2"/>
                </a:solidFill>
                <a:latin typeface="Verdana" pitchFamily="34" charset="0"/>
              </a:defRPr>
            </a:lvl7pPr>
            <a:lvl8pPr marL="1371600" algn="ctr" eaLnBrk="0" fontAlgn="base" hangingPunct="0">
              <a:spcBef>
                <a:spcPct val="0"/>
              </a:spcBef>
              <a:spcAft>
                <a:spcPct val="0"/>
              </a:spcAft>
              <a:defRPr sz="3600" b="1">
                <a:solidFill>
                  <a:schemeClr val="tx2"/>
                </a:solidFill>
                <a:latin typeface="Verdana" pitchFamily="34" charset="0"/>
              </a:defRPr>
            </a:lvl8pPr>
            <a:lvl9pPr marL="1828800" algn="ctr" eaLnBrk="0" fontAlgn="base" hangingPunct="0">
              <a:spcBef>
                <a:spcPct val="0"/>
              </a:spcBef>
              <a:spcAft>
                <a:spcPct val="0"/>
              </a:spcAft>
              <a:defRPr sz="3600" b="1">
                <a:solidFill>
                  <a:schemeClr val="tx2"/>
                </a:solidFill>
                <a:latin typeface="Verdana" pitchFamily="34" charset="0"/>
              </a:defRPr>
            </a:lvl9pPr>
          </a:lstStyle>
          <a:p>
            <a:pPr lvl="0"/>
            <a:r>
              <a:rPr lang="en-US" sz="4800" dirty="0">
                <a:solidFill>
                  <a:schemeClr val="accent5"/>
                </a:solidFill>
                <a:latin typeface="+mj-lt"/>
                <a:ea typeface="Verdana" panose="020B0604030504040204" pitchFamily="34" charset="0"/>
                <a:cs typeface="Verdana" panose="020B0604030504040204" pitchFamily="34" charset="0"/>
              </a:rPr>
              <a:t>Scenario</a:t>
            </a:r>
          </a:p>
        </p:txBody>
      </p:sp>
      <p:grpSp>
        <p:nvGrpSpPr>
          <p:cNvPr id="12" name="Group 11">
            <a:extLst>
              <a:ext uri="{FF2B5EF4-FFF2-40B4-BE49-F238E27FC236}">
                <a16:creationId xmlns:a16="http://schemas.microsoft.com/office/drawing/2014/main" id="{D9D5A189-4666-4772-A9C8-16648CDE9AE8}"/>
              </a:ext>
            </a:extLst>
          </p:cNvPr>
          <p:cNvGrpSpPr/>
          <p:nvPr userDrawn="1"/>
        </p:nvGrpSpPr>
        <p:grpSpPr>
          <a:xfrm>
            <a:off x="17612" y="822960"/>
            <a:ext cx="7143750" cy="5715000"/>
            <a:chOff x="17612" y="822960"/>
            <a:chExt cx="7143750" cy="5715000"/>
          </a:xfrm>
        </p:grpSpPr>
        <p:pic>
          <p:nvPicPr>
            <p:cNvPr id="13" name="Picture 12" descr="Review (Image by Wavebreak Media © 123rf.com)">
              <a:extLst>
                <a:ext uri="{FF2B5EF4-FFF2-40B4-BE49-F238E27FC236}">
                  <a16:creationId xmlns:a16="http://schemas.microsoft.com/office/drawing/2014/main" id="{E6C7E7FE-ED67-4556-8E17-D224225F3C9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17612" y="822960"/>
              <a:ext cx="7143750" cy="5715000"/>
            </a:xfrm>
            <a:prstGeom prst="rect">
              <a:avLst/>
            </a:prstGeom>
          </p:spPr>
        </p:pic>
        <p:sp>
          <p:nvSpPr>
            <p:cNvPr id="14" name="TextBox 13">
              <a:extLst>
                <a:ext uri="{FF2B5EF4-FFF2-40B4-BE49-F238E27FC236}">
                  <a16:creationId xmlns:a16="http://schemas.microsoft.com/office/drawing/2014/main" id="{FE75F581-47F3-447A-8CF0-D183ECAAF9EB}"/>
                </a:ext>
              </a:extLst>
            </p:cNvPr>
            <p:cNvSpPr txBox="1"/>
            <p:nvPr userDrawn="1"/>
          </p:nvSpPr>
          <p:spPr>
            <a:xfrm>
              <a:off x="4820657" y="859869"/>
              <a:ext cx="2340705" cy="246221"/>
            </a:xfrm>
            <a:prstGeom prst="rect">
              <a:avLst/>
            </a:prstGeom>
            <a:noFill/>
          </p:spPr>
          <p:txBody>
            <a:bodyPr wrap="none" rtlCol="0">
              <a:spAutoFit/>
            </a:bodyPr>
            <a:lstStyle/>
            <a:p>
              <a:r>
                <a:rPr lang="en-US" sz="1000" dirty="0">
                  <a:solidFill>
                    <a:schemeClr val="accent3"/>
                  </a:solidFill>
                </a:rPr>
                <a:t>Image by Wavebreak Media © 123rf.com</a:t>
              </a:r>
            </a:p>
          </p:txBody>
        </p:sp>
      </p:grpSp>
      <p:sp>
        <p:nvSpPr>
          <p:cNvPr id="15" name="Footer Placeholder 4">
            <a:extLst>
              <a:ext uri="{FF2B5EF4-FFF2-40B4-BE49-F238E27FC236}">
                <a16:creationId xmlns:a16="http://schemas.microsoft.com/office/drawing/2014/main" id="{8142CB92-11C2-4AC8-B0CA-A561CB4AFA8E}"/>
              </a:ext>
            </a:extLst>
          </p:cNvPr>
          <p:cNvSpPr>
            <a:spLocks noGrp="1"/>
          </p:cNvSpPr>
          <p:nvPr>
            <p:ph type="ftr" sz="quarter" idx="3"/>
          </p:nvPr>
        </p:nvSpPr>
        <p:spPr>
          <a:xfrm>
            <a:off x="0" y="6537960"/>
            <a:ext cx="12192000" cy="320040"/>
          </a:xfrm>
          <a:prstGeom prst="rect">
            <a:avLst/>
          </a:prstGeom>
          <a:solidFill>
            <a:schemeClr val="accent4"/>
          </a:solidFill>
        </p:spPr>
        <p:txBody>
          <a:bodyPr vert="horz" lIns="91440" tIns="45720" rIns="91440" bIns="45720" rtlCol="0" anchor="ctr">
            <a:noAutofit/>
          </a:bodyPr>
          <a:lstStyle>
            <a:lvl1pPr algn="l">
              <a:defRPr sz="1600">
                <a:solidFill>
                  <a:schemeClr val="tx1"/>
                </a:solidFill>
                <a:latin typeface="+mj-lt"/>
                <a:ea typeface="Verdana" panose="020B0604030504040204" pitchFamily="34" charset="0"/>
                <a:cs typeface="Verdana" panose="020B0604030504040204" pitchFamily="34" charset="0"/>
              </a:defRPr>
            </a:lvl1pPr>
          </a:lstStyle>
          <a:p>
            <a:r>
              <a:rPr lang="en-US"/>
              <a:t>3.1 Routing</a:t>
            </a:r>
            <a:endParaRPr lang="en-US" dirty="0"/>
          </a:p>
        </p:txBody>
      </p:sp>
      <p:sp>
        <p:nvSpPr>
          <p:cNvPr id="16" name="Slide Number Placeholder 7">
            <a:extLst>
              <a:ext uri="{FF2B5EF4-FFF2-40B4-BE49-F238E27FC236}">
                <a16:creationId xmlns:a16="http://schemas.microsoft.com/office/drawing/2014/main" id="{E40D7C81-3927-4525-A429-18EA59538F94}"/>
              </a:ext>
            </a:extLst>
          </p:cNvPr>
          <p:cNvSpPr>
            <a:spLocks noGrp="1"/>
          </p:cNvSpPr>
          <p:nvPr>
            <p:ph type="sldNum" sz="quarter" idx="4"/>
          </p:nvPr>
        </p:nvSpPr>
        <p:spPr>
          <a:xfrm>
            <a:off x="11460480" y="6309360"/>
            <a:ext cx="731520" cy="548640"/>
          </a:xfrm>
          <a:prstGeom prst="rect">
            <a:avLst/>
          </a:prstGeom>
          <a:solidFill>
            <a:schemeClr val="accent4"/>
          </a:solidFill>
        </p:spPr>
        <p:txBody>
          <a:bodyPr vert="horz" lIns="91440" tIns="45720" rIns="91440" bIns="45720" rtlCol="0" anchor="ctr"/>
          <a:lstStyle>
            <a:lvl1pPr algn="ctr">
              <a:defRPr sz="1600" b="0">
                <a:solidFill>
                  <a:schemeClr val="tx1"/>
                </a:solidFill>
                <a:latin typeface="+mj-lt"/>
                <a:ea typeface="Verdana" panose="020B0604030504040204" pitchFamily="34" charset="0"/>
                <a:cs typeface="Verdana" panose="020B0604030504040204" pitchFamily="34" charset="0"/>
              </a:defRPr>
            </a:lvl1pPr>
          </a:lstStyle>
          <a:p>
            <a:endParaRPr lang="en-US" dirty="0"/>
          </a:p>
        </p:txBody>
      </p:sp>
    </p:spTree>
    <p:extLst>
      <p:ext uri="{BB962C8B-B14F-4D97-AF65-F5344CB8AC3E}">
        <p14:creationId xmlns:p14="http://schemas.microsoft.com/office/powerpoint/2010/main" val="31122359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Labs">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25DCDA32-F80C-4AAC-996B-6E8032FB392A}"/>
              </a:ext>
            </a:extLst>
          </p:cNvPr>
          <p:cNvGrpSpPr/>
          <p:nvPr userDrawn="1"/>
        </p:nvGrpSpPr>
        <p:grpSpPr>
          <a:xfrm>
            <a:off x="5423065" y="813435"/>
            <a:ext cx="6768936" cy="5724525"/>
            <a:chOff x="5423065" y="813435"/>
            <a:chExt cx="6768936" cy="5724525"/>
          </a:xfrm>
        </p:grpSpPr>
        <p:pic>
          <p:nvPicPr>
            <p:cNvPr id="15" name="Picture 14" descr="Time for a lab... (Image by goodluz © 123rf.com)">
              <a:extLst>
                <a:ext uri="{FF2B5EF4-FFF2-40B4-BE49-F238E27FC236}">
                  <a16:creationId xmlns:a16="http://schemas.microsoft.com/office/drawing/2014/main" id="{03CE7AE5-8E7D-44CF-8BC6-5CA092633B1D}"/>
                </a:ext>
              </a:extLst>
            </p:cNvPr>
            <p:cNvPicPr>
              <a:picLocks noChangeAspect="1"/>
            </p:cNvPicPr>
            <p:nvPr userDrawn="1"/>
          </p:nvPicPr>
          <p:blipFill rotWithShape="1">
            <a:blip r:embed="rId2" cstate="email">
              <a:extLst>
                <a:ext uri="{28A0092B-C50C-407E-A947-70E740481C1C}">
                  <a14:useLocalDpi xmlns:a14="http://schemas.microsoft.com/office/drawing/2010/main" val="0"/>
                </a:ext>
              </a:extLst>
            </a:blip>
            <a:srcRect/>
            <a:stretch/>
          </p:blipFill>
          <p:spPr>
            <a:xfrm>
              <a:off x="5423065" y="813435"/>
              <a:ext cx="6768936" cy="5724525"/>
            </a:xfrm>
            <a:prstGeom prst="rect">
              <a:avLst/>
            </a:prstGeom>
          </p:spPr>
        </p:pic>
        <p:sp>
          <p:nvSpPr>
            <p:cNvPr id="16" name="TextBox 15">
              <a:extLst>
                <a:ext uri="{FF2B5EF4-FFF2-40B4-BE49-F238E27FC236}">
                  <a16:creationId xmlns:a16="http://schemas.microsoft.com/office/drawing/2014/main" id="{E3D322FC-6A40-41D9-9421-BCEEDBFE2A81}"/>
                </a:ext>
              </a:extLst>
            </p:cNvPr>
            <p:cNvSpPr txBox="1"/>
            <p:nvPr userDrawn="1"/>
          </p:nvSpPr>
          <p:spPr>
            <a:xfrm>
              <a:off x="10391507" y="859869"/>
              <a:ext cx="1800493" cy="246221"/>
            </a:xfrm>
            <a:prstGeom prst="rect">
              <a:avLst/>
            </a:prstGeom>
            <a:noFill/>
          </p:spPr>
          <p:txBody>
            <a:bodyPr wrap="none" rtlCol="0">
              <a:spAutoFit/>
            </a:bodyPr>
            <a:lstStyle/>
            <a:p>
              <a:r>
                <a:rPr lang="en-US" sz="1000" dirty="0">
                  <a:solidFill>
                    <a:schemeClr val="accent3"/>
                  </a:solidFill>
                </a:rPr>
                <a:t>Image by </a:t>
              </a:r>
              <a:r>
                <a:rPr lang="en-US" sz="1000" dirty="0" err="1">
                  <a:solidFill>
                    <a:schemeClr val="accent3"/>
                  </a:solidFill>
                </a:rPr>
                <a:t>goodluz</a:t>
              </a:r>
              <a:r>
                <a:rPr lang="en-US" sz="1000" dirty="0">
                  <a:solidFill>
                    <a:schemeClr val="accent3"/>
                  </a:solidFill>
                </a:rPr>
                <a:t> © 123rf.com</a:t>
              </a:r>
            </a:p>
          </p:txBody>
        </p:sp>
      </p:grpSp>
      <p:sp>
        <p:nvSpPr>
          <p:cNvPr id="3" name="Content Placeholder 2"/>
          <p:cNvSpPr>
            <a:spLocks noGrp="1"/>
          </p:cNvSpPr>
          <p:nvPr>
            <p:ph idx="1"/>
          </p:nvPr>
        </p:nvSpPr>
        <p:spPr>
          <a:xfrm>
            <a:off x="91440" y="914400"/>
            <a:ext cx="5331624" cy="557784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Box 10">
            <a:extLst>
              <a:ext uri="{FF2B5EF4-FFF2-40B4-BE49-F238E27FC236}">
                <a16:creationId xmlns:a16="http://schemas.microsoft.com/office/drawing/2014/main" id="{A2AA293D-B37D-4C3D-92EC-A239C731391B}"/>
              </a:ext>
            </a:extLst>
          </p:cNvPr>
          <p:cNvSpPr txBox="1"/>
          <p:nvPr userDrawn="1"/>
        </p:nvSpPr>
        <p:spPr>
          <a:xfrm>
            <a:off x="0" y="0"/>
            <a:ext cx="12192000" cy="822960"/>
          </a:xfrm>
          <a:prstGeom prst="rect">
            <a:avLst/>
          </a:prstGeom>
          <a:solidFill>
            <a:schemeClr val="bg2"/>
          </a:solidFill>
          <a:ln w="9525">
            <a:solidFill>
              <a:schemeClr val="bg2"/>
            </a:solidFill>
            <a:miter lim="800000"/>
            <a:headEnd/>
            <a:tailEnd/>
          </a:ln>
        </p:spPr>
        <p:txBody>
          <a:bodyPr vert="horz" wrap="square" lIns="91440" tIns="45720" rIns="91440" bIns="45720" numCol="1" anchor="ctr" anchorCtr="0" compatLnSpc="1">
            <a:prstTxWarp prst="textNoShape">
              <a:avLst/>
            </a:prstTxWarp>
            <a:normAutofit/>
          </a:bodyPr>
          <a:lstStyle>
            <a:lvl1pPr algn="ctr" eaLnBrk="0" fontAlgn="base" hangingPunct="0">
              <a:spcBef>
                <a:spcPct val="0"/>
              </a:spcBef>
              <a:spcAft>
                <a:spcPct val="0"/>
              </a:spcAft>
              <a:defRPr sz="3600" b="1">
                <a:solidFill>
                  <a:srgbClr val="F8F8F8"/>
                </a:solidFill>
                <a:latin typeface="+mj-lt"/>
                <a:ea typeface="+mj-ea"/>
                <a:cs typeface="+mj-cs"/>
              </a:defRPr>
            </a:lvl1pPr>
            <a:lvl2pPr algn="ctr" eaLnBrk="0" fontAlgn="base" hangingPunct="0">
              <a:spcBef>
                <a:spcPct val="0"/>
              </a:spcBef>
              <a:spcAft>
                <a:spcPct val="0"/>
              </a:spcAft>
              <a:defRPr sz="3600" b="1">
                <a:solidFill>
                  <a:srgbClr val="F8F8F8"/>
                </a:solidFill>
                <a:latin typeface="Verdana" pitchFamily="34" charset="0"/>
              </a:defRPr>
            </a:lvl2pPr>
            <a:lvl3pPr algn="ctr" eaLnBrk="0" fontAlgn="base" hangingPunct="0">
              <a:spcBef>
                <a:spcPct val="0"/>
              </a:spcBef>
              <a:spcAft>
                <a:spcPct val="0"/>
              </a:spcAft>
              <a:defRPr sz="3600" b="1">
                <a:solidFill>
                  <a:srgbClr val="F8F8F8"/>
                </a:solidFill>
                <a:latin typeface="Verdana" pitchFamily="34" charset="0"/>
              </a:defRPr>
            </a:lvl3pPr>
            <a:lvl4pPr algn="ctr" eaLnBrk="0" fontAlgn="base" hangingPunct="0">
              <a:spcBef>
                <a:spcPct val="0"/>
              </a:spcBef>
              <a:spcAft>
                <a:spcPct val="0"/>
              </a:spcAft>
              <a:defRPr sz="3600" b="1">
                <a:solidFill>
                  <a:srgbClr val="F8F8F8"/>
                </a:solidFill>
                <a:latin typeface="Verdana" pitchFamily="34" charset="0"/>
              </a:defRPr>
            </a:lvl4pPr>
            <a:lvl5pPr algn="ctr" eaLnBrk="0" fontAlgn="base" hangingPunct="0">
              <a:spcBef>
                <a:spcPct val="0"/>
              </a:spcBef>
              <a:spcAft>
                <a:spcPct val="0"/>
              </a:spcAft>
              <a:defRPr sz="3600" b="1">
                <a:solidFill>
                  <a:srgbClr val="F8F8F8"/>
                </a:solidFill>
                <a:latin typeface="Verdana" pitchFamily="34" charset="0"/>
              </a:defRPr>
            </a:lvl5pPr>
            <a:lvl6pPr marL="457200" algn="ctr" eaLnBrk="0" fontAlgn="base" hangingPunct="0">
              <a:spcBef>
                <a:spcPct val="0"/>
              </a:spcBef>
              <a:spcAft>
                <a:spcPct val="0"/>
              </a:spcAft>
              <a:defRPr sz="3600" b="1">
                <a:solidFill>
                  <a:schemeClr val="tx2"/>
                </a:solidFill>
                <a:latin typeface="Verdana" pitchFamily="34" charset="0"/>
              </a:defRPr>
            </a:lvl6pPr>
            <a:lvl7pPr marL="914400" algn="ctr" eaLnBrk="0" fontAlgn="base" hangingPunct="0">
              <a:spcBef>
                <a:spcPct val="0"/>
              </a:spcBef>
              <a:spcAft>
                <a:spcPct val="0"/>
              </a:spcAft>
              <a:defRPr sz="3600" b="1">
                <a:solidFill>
                  <a:schemeClr val="tx2"/>
                </a:solidFill>
                <a:latin typeface="Verdana" pitchFamily="34" charset="0"/>
              </a:defRPr>
            </a:lvl7pPr>
            <a:lvl8pPr marL="1371600" algn="ctr" eaLnBrk="0" fontAlgn="base" hangingPunct="0">
              <a:spcBef>
                <a:spcPct val="0"/>
              </a:spcBef>
              <a:spcAft>
                <a:spcPct val="0"/>
              </a:spcAft>
              <a:defRPr sz="3600" b="1">
                <a:solidFill>
                  <a:schemeClr val="tx2"/>
                </a:solidFill>
                <a:latin typeface="Verdana" pitchFamily="34" charset="0"/>
              </a:defRPr>
            </a:lvl8pPr>
            <a:lvl9pPr marL="1828800" algn="ctr" eaLnBrk="0" fontAlgn="base" hangingPunct="0">
              <a:spcBef>
                <a:spcPct val="0"/>
              </a:spcBef>
              <a:spcAft>
                <a:spcPct val="0"/>
              </a:spcAft>
              <a:defRPr sz="3600" b="1">
                <a:solidFill>
                  <a:schemeClr val="tx2"/>
                </a:solidFill>
                <a:latin typeface="Verdana" pitchFamily="34" charset="0"/>
              </a:defRPr>
            </a:lvl9pPr>
          </a:lstStyle>
          <a:p>
            <a:pPr lvl="0"/>
            <a:r>
              <a:rPr lang="en-US" sz="4800" dirty="0">
                <a:solidFill>
                  <a:schemeClr val="accent5"/>
                </a:solidFill>
                <a:latin typeface="+mj-lt"/>
                <a:ea typeface="Verdana" panose="020B0604030504040204" pitchFamily="34" charset="0"/>
                <a:cs typeface="Verdana" panose="020B0604030504040204" pitchFamily="34" charset="0"/>
              </a:rPr>
              <a:t>Labs</a:t>
            </a:r>
          </a:p>
        </p:txBody>
      </p:sp>
      <p:sp>
        <p:nvSpPr>
          <p:cNvPr id="17" name="Footer Placeholder 4">
            <a:extLst>
              <a:ext uri="{FF2B5EF4-FFF2-40B4-BE49-F238E27FC236}">
                <a16:creationId xmlns:a16="http://schemas.microsoft.com/office/drawing/2014/main" id="{0AD369E6-3008-4AB3-8D39-2CAC2676621F}"/>
              </a:ext>
            </a:extLst>
          </p:cNvPr>
          <p:cNvSpPr>
            <a:spLocks noGrp="1"/>
          </p:cNvSpPr>
          <p:nvPr>
            <p:ph type="ftr" sz="quarter" idx="3"/>
          </p:nvPr>
        </p:nvSpPr>
        <p:spPr>
          <a:xfrm>
            <a:off x="0" y="6537960"/>
            <a:ext cx="12192000" cy="320040"/>
          </a:xfrm>
          <a:prstGeom prst="rect">
            <a:avLst/>
          </a:prstGeom>
          <a:solidFill>
            <a:schemeClr val="accent4"/>
          </a:solidFill>
        </p:spPr>
        <p:txBody>
          <a:bodyPr vert="horz" lIns="91440" tIns="45720" rIns="91440" bIns="45720" rtlCol="0" anchor="ctr">
            <a:noAutofit/>
          </a:bodyPr>
          <a:lstStyle>
            <a:lvl1pPr algn="l">
              <a:defRPr sz="1600">
                <a:solidFill>
                  <a:schemeClr val="tx1"/>
                </a:solidFill>
                <a:latin typeface="+mj-lt"/>
                <a:ea typeface="Verdana" panose="020B0604030504040204" pitchFamily="34" charset="0"/>
                <a:cs typeface="Verdana" panose="020B0604030504040204" pitchFamily="34" charset="0"/>
              </a:defRPr>
            </a:lvl1pPr>
          </a:lstStyle>
          <a:p>
            <a:r>
              <a:rPr lang="en-US"/>
              <a:t>3.1 Routing</a:t>
            </a:r>
            <a:endParaRPr lang="en-US" dirty="0"/>
          </a:p>
        </p:txBody>
      </p:sp>
    </p:spTree>
    <p:extLst>
      <p:ext uri="{BB962C8B-B14F-4D97-AF65-F5344CB8AC3E}">
        <p14:creationId xmlns:p14="http://schemas.microsoft.com/office/powerpoint/2010/main" val="4165729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ractice Labs">
    <p:spTree>
      <p:nvGrpSpPr>
        <p:cNvPr id="1" name=""/>
        <p:cNvGrpSpPr/>
        <p:nvPr/>
      </p:nvGrpSpPr>
      <p:grpSpPr>
        <a:xfrm>
          <a:off x="0" y="0"/>
          <a:ext cx="0" cy="0"/>
          <a:chOff x="0" y="0"/>
          <a:chExt cx="0" cy="0"/>
        </a:xfrm>
      </p:grpSpPr>
      <p:sp>
        <p:nvSpPr>
          <p:cNvPr id="3" name="Content Placeholder 2"/>
          <p:cNvSpPr>
            <a:spLocks noGrp="1"/>
          </p:cNvSpPr>
          <p:nvPr>
            <p:ph idx="1"/>
          </p:nvPr>
        </p:nvSpPr>
        <p:spPr>
          <a:xfrm>
            <a:off x="6860376" y="914400"/>
            <a:ext cx="5331624" cy="557784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Box 10">
            <a:extLst>
              <a:ext uri="{FF2B5EF4-FFF2-40B4-BE49-F238E27FC236}">
                <a16:creationId xmlns:a16="http://schemas.microsoft.com/office/drawing/2014/main" id="{A2AA293D-B37D-4C3D-92EC-A239C731391B}"/>
              </a:ext>
            </a:extLst>
          </p:cNvPr>
          <p:cNvSpPr txBox="1"/>
          <p:nvPr userDrawn="1"/>
        </p:nvSpPr>
        <p:spPr>
          <a:xfrm>
            <a:off x="0" y="0"/>
            <a:ext cx="12192000" cy="822960"/>
          </a:xfrm>
          <a:prstGeom prst="rect">
            <a:avLst/>
          </a:prstGeom>
          <a:solidFill>
            <a:schemeClr val="bg2"/>
          </a:solidFill>
          <a:ln w="9525">
            <a:solidFill>
              <a:schemeClr val="bg2"/>
            </a:solidFill>
            <a:miter lim="800000"/>
            <a:headEnd/>
            <a:tailEnd/>
          </a:ln>
        </p:spPr>
        <p:txBody>
          <a:bodyPr vert="horz" wrap="square" lIns="91440" tIns="45720" rIns="91440" bIns="45720" numCol="1" anchor="ctr" anchorCtr="0" compatLnSpc="1">
            <a:prstTxWarp prst="textNoShape">
              <a:avLst/>
            </a:prstTxWarp>
            <a:normAutofit/>
          </a:bodyPr>
          <a:lstStyle>
            <a:lvl1pPr algn="ctr" eaLnBrk="0" fontAlgn="base" hangingPunct="0">
              <a:spcBef>
                <a:spcPct val="0"/>
              </a:spcBef>
              <a:spcAft>
                <a:spcPct val="0"/>
              </a:spcAft>
              <a:defRPr sz="3600" b="1">
                <a:solidFill>
                  <a:srgbClr val="F8F8F8"/>
                </a:solidFill>
                <a:latin typeface="+mj-lt"/>
                <a:ea typeface="+mj-ea"/>
                <a:cs typeface="+mj-cs"/>
              </a:defRPr>
            </a:lvl1pPr>
            <a:lvl2pPr algn="ctr" eaLnBrk="0" fontAlgn="base" hangingPunct="0">
              <a:spcBef>
                <a:spcPct val="0"/>
              </a:spcBef>
              <a:spcAft>
                <a:spcPct val="0"/>
              </a:spcAft>
              <a:defRPr sz="3600" b="1">
                <a:solidFill>
                  <a:srgbClr val="F8F8F8"/>
                </a:solidFill>
                <a:latin typeface="Verdana" pitchFamily="34" charset="0"/>
              </a:defRPr>
            </a:lvl2pPr>
            <a:lvl3pPr algn="ctr" eaLnBrk="0" fontAlgn="base" hangingPunct="0">
              <a:spcBef>
                <a:spcPct val="0"/>
              </a:spcBef>
              <a:spcAft>
                <a:spcPct val="0"/>
              </a:spcAft>
              <a:defRPr sz="3600" b="1">
                <a:solidFill>
                  <a:srgbClr val="F8F8F8"/>
                </a:solidFill>
                <a:latin typeface="Verdana" pitchFamily="34" charset="0"/>
              </a:defRPr>
            </a:lvl3pPr>
            <a:lvl4pPr algn="ctr" eaLnBrk="0" fontAlgn="base" hangingPunct="0">
              <a:spcBef>
                <a:spcPct val="0"/>
              </a:spcBef>
              <a:spcAft>
                <a:spcPct val="0"/>
              </a:spcAft>
              <a:defRPr sz="3600" b="1">
                <a:solidFill>
                  <a:srgbClr val="F8F8F8"/>
                </a:solidFill>
                <a:latin typeface="Verdana" pitchFamily="34" charset="0"/>
              </a:defRPr>
            </a:lvl4pPr>
            <a:lvl5pPr algn="ctr" eaLnBrk="0" fontAlgn="base" hangingPunct="0">
              <a:spcBef>
                <a:spcPct val="0"/>
              </a:spcBef>
              <a:spcAft>
                <a:spcPct val="0"/>
              </a:spcAft>
              <a:defRPr sz="3600" b="1">
                <a:solidFill>
                  <a:srgbClr val="F8F8F8"/>
                </a:solidFill>
                <a:latin typeface="Verdana" pitchFamily="34" charset="0"/>
              </a:defRPr>
            </a:lvl5pPr>
            <a:lvl6pPr marL="457200" algn="ctr" eaLnBrk="0" fontAlgn="base" hangingPunct="0">
              <a:spcBef>
                <a:spcPct val="0"/>
              </a:spcBef>
              <a:spcAft>
                <a:spcPct val="0"/>
              </a:spcAft>
              <a:defRPr sz="3600" b="1">
                <a:solidFill>
                  <a:schemeClr val="tx2"/>
                </a:solidFill>
                <a:latin typeface="Verdana" pitchFamily="34" charset="0"/>
              </a:defRPr>
            </a:lvl6pPr>
            <a:lvl7pPr marL="914400" algn="ctr" eaLnBrk="0" fontAlgn="base" hangingPunct="0">
              <a:spcBef>
                <a:spcPct val="0"/>
              </a:spcBef>
              <a:spcAft>
                <a:spcPct val="0"/>
              </a:spcAft>
              <a:defRPr sz="3600" b="1">
                <a:solidFill>
                  <a:schemeClr val="tx2"/>
                </a:solidFill>
                <a:latin typeface="Verdana" pitchFamily="34" charset="0"/>
              </a:defRPr>
            </a:lvl7pPr>
            <a:lvl8pPr marL="1371600" algn="ctr" eaLnBrk="0" fontAlgn="base" hangingPunct="0">
              <a:spcBef>
                <a:spcPct val="0"/>
              </a:spcBef>
              <a:spcAft>
                <a:spcPct val="0"/>
              </a:spcAft>
              <a:defRPr sz="3600" b="1">
                <a:solidFill>
                  <a:schemeClr val="tx2"/>
                </a:solidFill>
                <a:latin typeface="Verdana" pitchFamily="34" charset="0"/>
              </a:defRPr>
            </a:lvl8pPr>
            <a:lvl9pPr marL="1828800" algn="ctr" eaLnBrk="0" fontAlgn="base" hangingPunct="0">
              <a:spcBef>
                <a:spcPct val="0"/>
              </a:spcBef>
              <a:spcAft>
                <a:spcPct val="0"/>
              </a:spcAft>
              <a:defRPr sz="3600" b="1">
                <a:solidFill>
                  <a:schemeClr val="tx2"/>
                </a:solidFill>
                <a:latin typeface="Verdana" pitchFamily="34" charset="0"/>
              </a:defRPr>
            </a:lvl9pPr>
          </a:lstStyle>
          <a:p>
            <a:pPr lvl="0"/>
            <a:r>
              <a:rPr lang="en-US" sz="4800" dirty="0">
                <a:solidFill>
                  <a:schemeClr val="accent5"/>
                </a:solidFill>
                <a:latin typeface="+mj-lt"/>
                <a:ea typeface="Verdana" panose="020B0604030504040204" pitchFamily="34" charset="0"/>
                <a:cs typeface="Verdana" panose="020B0604030504040204" pitchFamily="34" charset="0"/>
              </a:rPr>
              <a:t>Practice Labs</a:t>
            </a:r>
          </a:p>
        </p:txBody>
      </p:sp>
      <p:pic>
        <p:nvPicPr>
          <p:cNvPr id="8" name="Picture 7" descr="Self-study Live Labs">
            <a:extLst>
              <a:ext uri="{FF2B5EF4-FFF2-40B4-BE49-F238E27FC236}">
                <a16:creationId xmlns:a16="http://schemas.microsoft.com/office/drawing/2014/main" id="{433843D1-A3A3-4680-9E48-8B7F2782310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5607" y="2105072"/>
            <a:ext cx="6524576" cy="2949942"/>
          </a:xfrm>
          <a:prstGeom prst="rect">
            <a:avLst/>
          </a:prstGeom>
        </p:spPr>
      </p:pic>
      <p:sp>
        <p:nvSpPr>
          <p:cNvPr id="9" name="Footer Placeholder 4">
            <a:extLst>
              <a:ext uri="{FF2B5EF4-FFF2-40B4-BE49-F238E27FC236}">
                <a16:creationId xmlns:a16="http://schemas.microsoft.com/office/drawing/2014/main" id="{C3F1B87B-5ECD-4CA5-A6A4-906673AE1CE3}"/>
              </a:ext>
            </a:extLst>
          </p:cNvPr>
          <p:cNvSpPr>
            <a:spLocks noGrp="1"/>
          </p:cNvSpPr>
          <p:nvPr>
            <p:ph type="ftr" sz="quarter" idx="3"/>
          </p:nvPr>
        </p:nvSpPr>
        <p:spPr>
          <a:xfrm>
            <a:off x="0" y="6537960"/>
            <a:ext cx="12192000" cy="320040"/>
          </a:xfrm>
          <a:prstGeom prst="rect">
            <a:avLst/>
          </a:prstGeom>
          <a:solidFill>
            <a:schemeClr val="accent4"/>
          </a:solidFill>
        </p:spPr>
        <p:txBody>
          <a:bodyPr vert="horz" lIns="91440" tIns="45720" rIns="91440" bIns="45720" rtlCol="0" anchor="ctr">
            <a:noAutofit/>
          </a:bodyPr>
          <a:lstStyle>
            <a:lvl1pPr algn="l">
              <a:defRPr sz="1600">
                <a:solidFill>
                  <a:schemeClr val="tx1"/>
                </a:solidFill>
                <a:latin typeface="+mj-lt"/>
                <a:ea typeface="Verdana" panose="020B0604030504040204" pitchFamily="34" charset="0"/>
                <a:cs typeface="Verdana" panose="020B0604030504040204" pitchFamily="34" charset="0"/>
              </a:defRPr>
            </a:lvl1pPr>
          </a:lstStyle>
          <a:p>
            <a:r>
              <a:rPr lang="en-US"/>
              <a:t>3.1 Routing</a:t>
            </a:r>
            <a:endParaRPr lang="en-US" dirty="0"/>
          </a:p>
        </p:txBody>
      </p:sp>
    </p:spTree>
    <p:extLst>
      <p:ext uri="{BB962C8B-B14F-4D97-AF65-F5344CB8AC3E}">
        <p14:creationId xmlns:p14="http://schemas.microsoft.com/office/powerpoint/2010/main" val="33921657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 y="914399"/>
            <a:ext cx="11978640" cy="557784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6"/>
          <p:cNvSpPr>
            <a:spLocks noGrp="1"/>
          </p:cNvSpPr>
          <p:nvPr>
            <p:ph type="title"/>
          </p:nvPr>
        </p:nvSpPr>
        <p:spPr/>
        <p:txBody>
          <a:bodyPr/>
          <a:lstStyle>
            <a:lvl1pPr algn="ctr">
              <a:defRPr/>
            </a:lvl1pPr>
          </a:lstStyle>
          <a:p>
            <a:r>
              <a:rPr lang="en-US"/>
              <a:t>Click to edit Master title style</a:t>
            </a:r>
            <a:endParaRPr lang="en-US" dirty="0"/>
          </a:p>
        </p:txBody>
      </p:sp>
      <p:sp>
        <p:nvSpPr>
          <p:cNvPr id="8" name="Footer Placeholder 4">
            <a:extLst>
              <a:ext uri="{FF2B5EF4-FFF2-40B4-BE49-F238E27FC236}">
                <a16:creationId xmlns:a16="http://schemas.microsoft.com/office/drawing/2014/main" id="{09765914-C0DD-4D57-876A-8BE033A6EE9E}"/>
              </a:ext>
            </a:extLst>
          </p:cNvPr>
          <p:cNvSpPr>
            <a:spLocks noGrp="1"/>
          </p:cNvSpPr>
          <p:nvPr>
            <p:ph type="ftr" sz="quarter" idx="3"/>
          </p:nvPr>
        </p:nvSpPr>
        <p:spPr>
          <a:xfrm>
            <a:off x="0" y="6537960"/>
            <a:ext cx="12192000" cy="320040"/>
          </a:xfrm>
          <a:prstGeom prst="rect">
            <a:avLst/>
          </a:prstGeom>
          <a:solidFill>
            <a:schemeClr val="accent4"/>
          </a:solidFill>
        </p:spPr>
        <p:txBody>
          <a:bodyPr vert="horz" lIns="91440" tIns="45720" rIns="91440" bIns="45720" rtlCol="0" anchor="ctr">
            <a:noAutofit/>
          </a:bodyPr>
          <a:lstStyle>
            <a:lvl1pPr algn="l">
              <a:defRPr sz="1600">
                <a:solidFill>
                  <a:schemeClr val="tx1"/>
                </a:solidFill>
                <a:latin typeface="+mj-lt"/>
                <a:ea typeface="Verdana" panose="020B0604030504040204" pitchFamily="34" charset="0"/>
                <a:cs typeface="Verdana" panose="020B0604030504040204" pitchFamily="34" charset="0"/>
              </a:defRPr>
            </a:lvl1pPr>
          </a:lstStyle>
          <a:p>
            <a:r>
              <a:rPr lang="en-US"/>
              <a:t>3.1 Routing</a:t>
            </a:r>
            <a:endParaRPr lang="en-US" dirty="0"/>
          </a:p>
        </p:txBody>
      </p:sp>
      <p:sp>
        <p:nvSpPr>
          <p:cNvPr id="10" name="Slide Number Placeholder 7">
            <a:extLst>
              <a:ext uri="{FF2B5EF4-FFF2-40B4-BE49-F238E27FC236}">
                <a16:creationId xmlns:a16="http://schemas.microsoft.com/office/drawing/2014/main" id="{211DBF29-2D7E-4845-B106-276832D3014C}"/>
              </a:ext>
            </a:extLst>
          </p:cNvPr>
          <p:cNvSpPr>
            <a:spLocks noGrp="1"/>
          </p:cNvSpPr>
          <p:nvPr>
            <p:ph type="sldNum" sz="quarter" idx="4"/>
          </p:nvPr>
        </p:nvSpPr>
        <p:spPr>
          <a:xfrm>
            <a:off x="11460480" y="6309360"/>
            <a:ext cx="731520" cy="548640"/>
          </a:xfrm>
          <a:prstGeom prst="rect">
            <a:avLst/>
          </a:prstGeom>
          <a:solidFill>
            <a:schemeClr val="accent4"/>
          </a:solidFill>
        </p:spPr>
        <p:txBody>
          <a:bodyPr vert="horz" lIns="91440" tIns="45720" rIns="91440" bIns="45720" rtlCol="0" anchor="ctr"/>
          <a:lstStyle>
            <a:lvl1pPr algn="ctr">
              <a:defRPr sz="1600" b="0">
                <a:solidFill>
                  <a:schemeClr val="tx1"/>
                </a:solidFill>
                <a:latin typeface="+mj-lt"/>
                <a:ea typeface="Verdana" panose="020B0604030504040204" pitchFamily="34" charset="0"/>
                <a:cs typeface="Verdana" panose="020B0604030504040204" pitchFamily="34" charset="0"/>
              </a:defRPr>
            </a:lvl1pPr>
          </a:lstStyle>
          <a:p>
            <a:endParaRPr lang="en-US" dirty="0"/>
          </a:p>
        </p:txBody>
      </p:sp>
    </p:spTree>
    <p:extLst>
      <p:ext uri="{BB962C8B-B14F-4D97-AF65-F5344CB8AC3E}">
        <p14:creationId xmlns:p14="http://schemas.microsoft.com/office/powerpoint/2010/main" val="3729968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Over Text">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 y="914399"/>
            <a:ext cx="11978640" cy="2743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6"/>
          <p:cNvSpPr>
            <a:spLocks noGrp="1"/>
          </p:cNvSpPr>
          <p:nvPr>
            <p:ph type="title"/>
          </p:nvPr>
        </p:nvSpPr>
        <p:spPr/>
        <p:txBody>
          <a:bodyPr/>
          <a:lstStyle>
            <a:lvl1pPr algn="ctr">
              <a:defRPr/>
            </a:lvl1pPr>
          </a:lstStyle>
          <a:p>
            <a:r>
              <a:rPr lang="en-US"/>
              <a:t>Click to edit Master title style</a:t>
            </a:r>
            <a:endParaRPr lang="en-US" dirty="0"/>
          </a:p>
        </p:txBody>
      </p:sp>
      <p:sp>
        <p:nvSpPr>
          <p:cNvPr id="6" name="Content Placeholder 2"/>
          <p:cNvSpPr>
            <a:spLocks noGrp="1"/>
          </p:cNvSpPr>
          <p:nvPr>
            <p:ph idx="12"/>
          </p:nvPr>
        </p:nvSpPr>
        <p:spPr>
          <a:xfrm>
            <a:off x="91440" y="3749040"/>
            <a:ext cx="11978640" cy="2743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4">
            <a:extLst>
              <a:ext uri="{FF2B5EF4-FFF2-40B4-BE49-F238E27FC236}">
                <a16:creationId xmlns:a16="http://schemas.microsoft.com/office/drawing/2014/main" id="{1F726AD9-D0F2-4891-952C-2475E49333BF}"/>
              </a:ext>
            </a:extLst>
          </p:cNvPr>
          <p:cNvSpPr>
            <a:spLocks noGrp="1"/>
          </p:cNvSpPr>
          <p:nvPr>
            <p:ph type="ftr" sz="quarter" idx="3"/>
          </p:nvPr>
        </p:nvSpPr>
        <p:spPr>
          <a:xfrm>
            <a:off x="0" y="6537960"/>
            <a:ext cx="12192000" cy="320040"/>
          </a:xfrm>
          <a:prstGeom prst="rect">
            <a:avLst/>
          </a:prstGeom>
          <a:solidFill>
            <a:schemeClr val="accent4"/>
          </a:solidFill>
        </p:spPr>
        <p:txBody>
          <a:bodyPr vert="horz" lIns="91440" tIns="45720" rIns="91440" bIns="45720" rtlCol="0" anchor="ctr">
            <a:noAutofit/>
          </a:bodyPr>
          <a:lstStyle>
            <a:lvl1pPr algn="l">
              <a:defRPr sz="1600">
                <a:solidFill>
                  <a:schemeClr val="tx1"/>
                </a:solidFill>
                <a:latin typeface="+mj-lt"/>
                <a:ea typeface="Verdana" panose="020B0604030504040204" pitchFamily="34" charset="0"/>
                <a:cs typeface="Verdana" panose="020B0604030504040204" pitchFamily="34" charset="0"/>
              </a:defRPr>
            </a:lvl1pPr>
          </a:lstStyle>
          <a:p>
            <a:r>
              <a:rPr lang="en-US"/>
              <a:t>3.1 Routing</a:t>
            </a:r>
            <a:endParaRPr lang="en-US" dirty="0"/>
          </a:p>
        </p:txBody>
      </p:sp>
      <p:sp>
        <p:nvSpPr>
          <p:cNvPr id="10" name="Slide Number Placeholder 7">
            <a:extLst>
              <a:ext uri="{FF2B5EF4-FFF2-40B4-BE49-F238E27FC236}">
                <a16:creationId xmlns:a16="http://schemas.microsoft.com/office/drawing/2014/main" id="{4A9DE424-77D6-4C3C-9EEE-5594EE5DB665}"/>
              </a:ext>
            </a:extLst>
          </p:cNvPr>
          <p:cNvSpPr>
            <a:spLocks noGrp="1"/>
          </p:cNvSpPr>
          <p:nvPr>
            <p:ph type="sldNum" sz="quarter" idx="4"/>
          </p:nvPr>
        </p:nvSpPr>
        <p:spPr>
          <a:xfrm>
            <a:off x="11460480" y="6309360"/>
            <a:ext cx="731520" cy="548640"/>
          </a:xfrm>
          <a:prstGeom prst="rect">
            <a:avLst/>
          </a:prstGeom>
          <a:solidFill>
            <a:schemeClr val="accent4"/>
          </a:solidFill>
        </p:spPr>
        <p:txBody>
          <a:bodyPr vert="horz" lIns="91440" tIns="45720" rIns="91440" bIns="45720" rtlCol="0" anchor="ctr"/>
          <a:lstStyle>
            <a:lvl1pPr algn="ctr">
              <a:defRPr sz="1600" b="0">
                <a:solidFill>
                  <a:schemeClr val="tx1"/>
                </a:solidFill>
                <a:latin typeface="+mj-lt"/>
                <a:ea typeface="Verdana" panose="020B0604030504040204" pitchFamily="34" charset="0"/>
                <a:cs typeface="Verdana" panose="020B0604030504040204" pitchFamily="34" charset="0"/>
              </a:defRPr>
            </a:lvl1pPr>
          </a:lstStyle>
          <a:p>
            <a:endParaRPr lang="en-US" dirty="0"/>
          </a:p>
        </p:txBody>
      </p:sp>
    </p:spTree>
    <p:extLst>
      <p:ext uri="{BB962C8B-B14F-4D97-AF65-F5344CB8AC3E}">
        <p14:creationId xmlns:p14="http://schemas.microsoft.com/office/powerpoint/2010/main" val="804946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1439" y="914400"/>
            <a:ext cx="5943600" cy="557784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26480" y="914400"/>
            <a:ext cx="5939560" cy="557784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4">
            <a:extLst>
              <a:ext uri="{FF2B5EF4-FFF2-40B4-BE49-F238E27FC236}">
                <a16:creationId xmlns:a16="http://schemas.microsoft.com/office/drawing/2014/main" id="{B305F697-A50F-454E-A5B3-6B700EF54006}"/>
              </a:ext>
            </a:extLst>
          </p:cNvPr>
          <p:cNvSpPr>
            <a:spLocks noGrp="1"/>
          </p:cNvSpPr>
          <p:nvPr>
            <p:ph type="ftr" sz="quarter" idx="3"/>
          </p:nvPr>
        </p:nvSpPr>
        <p:spPr>
          <a:xfrm>
            <a:off x="0" y="6537960"/>
            <a:ext cx="12192000" cy="320040"/>
          </a:xfrm>
          <a:prstGeom prst="rect">
            <a:avLst/>
          </a:prstGeom>
          <a:solidFill>
            <a:schemeClr val="accent4"/>
          </a:solidFill>
        </p:spPr>
        <p:txBody>
          <a:bodyPr vert="horz" lIns="91440" tIns="45720" rIns="91440" bIns="45720" rtlCol="0" anchor="ctr">
            <a:noAutofit/>
          </a:bodyPr>
          <a:lstStyle>
            <a:lvl1pPr algn="l">
              <a:defRPr sz="1600">
                <a:solidFill>
                  <a:schemeClr val="tx1"/>
                </a:solidFill>
                <a:latin typeface="+mj-lt"/>
                <a:ea typeface="Verdana" panose="020B0604030504040204" pitchFamily="34" charset="0"/>
                <a:cs typeface="Verdana" panose="020B0604030504040204" pitchFamily="34" charset="0"/>
              </a:defRPr>
            </a:lvl1pPr>
          </a:lstStyle>
          <a:p>
            <a:r>
              <a:rPr lang="en-US"/>
              <a:t>3.1 Routing</a:t>
            </a:r>
            <a:endParaRPr lang="en-US" dirty="0"/>
          </a:p>
        </p:txBody>
      </p:sp>
      <p:sp>
        <p:nvSpPr>
          <p:cNvPr id="10" name="Slide Number Placeholder 7">
            <a:extLst>
              <a:ext uri="{FF2B5EF4-FFF2-40B4-BE49-F238E27FC236}">
                <a16:creationId xmlns:a16="http://schemas.microsoft.com/office/drawing/2014/main" id="{AFBDB162-864E-4CAD-8093-B010B513A801}"/>
              </a:ext>
            </a:extLst>
          </p:cNvPr>
          <p:cNvSpPr>
            <a:spLocks noGrp="1"/>
          </p:cNvSpPr>
          <p:nvPr>
            <p:ph type="sldNum" sz="quarter" idx="4"/>
          </p:nvPr>
        </p:nvSpPr>
        <p:spPr>
          <a:xfrm>
            <a:off x="11460480" y="6309360"/>
            <a:ext cx="731520" cy="548640"/>
          </a:xfrm>
          <a:prstGeom prst="rect">
            <a:avLst/>
          </a:prstGeom>
          <a:solidFill>
            <a:schemeClr val="accent4"/>
          </a:solidFill>
        </p:spPr>
        <p:txBody>
          <a:bodyPr vert="horz" lIns="91440" tIns="45720" rIns="91440" bIns="45720" rtlCol="0" anchor="ctr"/>
          <a:lstStyle>
            <a:lvl1pPr algn="ctr">
              <a:defRPr sz="1600" b="0">
                <a:solidFill>
                  <a:schemeClr val="tx1"/>
                </a:solidFill>
                <a:latin typeface="+mj-lt"/>
                <a:ea typeface="Verdana" panose="020B0604030504040204" pitchFamily="34" charset="0"/>
                <a:cs typeface="Verdana" panose="020B0604030504040204" pitchFamily="34" charset="0"/>
              </a:defRPr>
            </a:lvl1pPr>
          </a:lstStyle>
          <a:p>
            <a:endParaRPr lang="en-US" dirty="0"/>
          </a:p>
        </p:txBody>
      </p:sp>
    </p:spTree>
    <p:extLst>
      <p:ext uri="{BB962C8B-B14F-4D97-AF65-F5344CB8AC3E}">
        <p14:creationId xmlns:p14="http://schemas.microsoft.com/office/powerpoint/2010/main" val="11918444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1440" y="914400"/>
            <a:ext cx="5943600" cy="557784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12"/>
          </p:nvPr>
        </p:nvSpPr>
        <p:spPr>
          <a:xfrm>
            <a:off x="6126480" y="914400"/>
            <a:ext cx="5943600" cy="2743200"/>
          </a:xfrm>
        </p:spPr>
        <p:txBody>
          <a:bodyPr vert="horz" lIns="91440" tIns="45720" rIns="91440" bIns="45720" rtlCol="0">
            <a:normAutofit/>
          </a:bodyPr>
          <a:lstStyle>
            <a:lvl1pPr>
              <a:defRPr lang="en-US" smtClean="0"/>
            </a:lvl1pPr>
            <a:lvl2pPr>
              <a:defRPr lang="en-US" smtClean="0"/>
            </a:lvl2pPr>
            <a:lvl3pPr>
              <a:defRPr lang="en-US" smtClean="0"/>
            </a:lvl3pPr>
            <a:lvl4pPr>
              <a:defRPr lang="en-US" smtClean="0"/>
            </a:lvl4pPr>
            <a:lvl5pPr>
              <a:defRPr lang="en-US"/>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8"/>
          <p:cNvSpPr>
            <a:spLocks noGrp="1"/>
          </p:cNvSpPr>
          <p:nvPr>
            <p:ph sz="quarter" idx="13"/>
          </p:nvPr>
        </p:nvSpPr>
        <p:spPr>
          <a:xfrm>
            <a:off x="6126480" y="3749040"/>
            <a:ext cx="5943600" cy="2743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4">
            <a:extLst>
              <a:ext uri="{FF2B5EF4-FFF2-40B4-BE49-F238E27FC236}">
                <a16:creationId xmlns:a16="http://schemas.microsoft.com/office/drawing/2014/main" id="{E09A755E-6A49-4C8C-82B5-FDE250A6C366}"/>
              </a:ext>
            </a:extLst>
          </p:cNvPr>
          <p:cNvSpPr>
            <a:spLocks noGrp="1"/>
          </p:cNvSpPr>
          <p:nvPr>
            <p:ph type="ftr" sz="quarter" idx="3"/>
          </p:nvPr>
        </p:nvSpPr>
        <p:spPr>
          <a:xfrm>
            <a:off x="0" y="6537960"/>
            <a:ext cx="12192000" cy="320040"/>
          </a:xfrm>
          <a:prstGeom prst="rect">
            <a:avLst/>
          </a:prstGeom>
          <a:solidFill>
            <a:schemeClr val="accent4"/>
          </a:solidFill>
        </p:spPr>
        <p:txBody>
          <a:bodyPr vert="horz" lIns="91440" tIns="45720" rIns="91440" bIns="45720" rtlCol="0" anchor="ctr">
            <a:noAutofit/>
          </a:bodyPr>
          <a:lstStyle>
            <a:lvl1pPr algn="l">
              <a:defRPr sz="1600">
                <a:solidFill>
                  <a:schemeClr val="tx1"/>
                </a:solidFill>
                <a:latin typeface="+mj-lt"/>
                <a:ea typeface="Verdana" panose="020B0604030504040204" pitchFamily="34" charset="0"/>
                <a:cs typeface="Verdana" panose="020B0604030504040204" pitchFamily="34" charset="0"/>
              </a:defRPr>
            </a:lvl1pPr>
          </a:lstStyle>
          <a:p>
            <a:r>
              <a:rPr lang="en-US"/>
              <a:t>3.1 Routing</a:t>
            </a:r>
            <a:endParaRPr lang="en-US" dirty="0"/>
          </a:p>
        </p:txBody>
      </p:sp>
      <p:sp>
        <p:nvSpPr>
          <p:cNvPr id="10" name="Slide Number Placeholder 7">
            <a:extLst>
              <a:ext uri="{FF2B5EF4-FFF2-40B4-BE49-F238E27FC236}">
                <a16:creationId xmlns:a16="http://schemas.microsoft.com/office/drawing/2014/main" id="{21546376-DDFD-4688-8065-371F7D41E36E}"/>
              </a:ext>
            </a:extLst>
          </p:cNvPr>
          <p:cNvSpPr>
            <a:spLocks noGrp="1"/>
          </p:cNvSpPr>
          <p:nvPr>
            <p:ph type="sldNum" sz="quarter" idx="4"/>
          </p:nvPr>
        </p:nvSpPr>
        <p:spPr>
          <a:xfrm>
            <a:off x="11460480" y="6309360"/>
            <a:ext cx="731520" cy="548640"/>
          </a:xfrm>
          <a:prstGeom prst="rect">
            <a:avLst/>
          </a:prstGeom>
          <a:solidFill>
            <a:schemeClr val="accent4"/>
          </a:solidFill>
        </p:spPr>
        <p:txBody>
          <a:bodyPr vert="horz" lIns="91440" tIns="45720" rIns="91440" bIns="45720" rtlCol="0" anchor="ctr"/>
          <a:lstStyle>
            <a:lvl1pPr algn="ctr">
              <a:defRPr sz="1600" b="0">
                <a:solidFill>
                  <a:schemeClr val="tx1"/>
                </a:solidFill>
                <a:latin typeface="+mj-lt"/>
                <a:ea typeface="Verdana" panose="020B0604030504040204" pitchFamily="34" charset="0"/>
                <a:cs typeface="Verdana" panose="020B0604030504040204" pitchFamily="34" charset="0"/>
              </a:defRPr>
            </a:lvl1pPr>
          </a:lstStyle>
          <a:p>
            <a:endParaRPr lang="en-US" dirty="0"/>
          </a:p>
        </p:txBody>
      </p:sp>
    </p:spTree>
    <p:extLst>
      <p:ext uri="{BB962C8B-B14F-4D97-AF65-F5344CB8AC3E}">
        <p14:creationId xmlns:p14="http://schemas.microsoft.com/office/powerpoint/2010/main" val="31333067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126480" y="914400"/>
            <a:ext cx="5939560" cy="557784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12"/>
          </p:nvPr>
        </p:nvSpPr>
        <p:spPr>
          <a:xfrm>
            <a:off x="91440" y="914400"/>
            <a:ext cx="5943600" cy="2743200"/>
          </a:xfrm>
        </p:spPr>
        <p:txBody>
          <a:bodyPr vert="horz" lIns="91440" tIns="45720" rIns="91440" bIns="45720" rtlCol="0">
            <a:normAutofit/>
          </a:bodyPr>
          <a:lstStyle>
            <a:lvl1pPr>
              <a:defRPr lang="en-US" smtClean="0"/>
            </a:lvl1pPr>
            <a:lvl2pPr>
              <a:defRPr lang="en-US" smtClean="0"/>
            </a:lvl2pPr>
            <a:lvl3pPr>
              <a:defRPr lang="en-US" smtClean="0"/>
            </a:lvl3pPr>
            <a:lvl4pPr>
              <a:defRPr lang="en-US" smtClean="0"/>
            </a:lvl4pPr>
            <a:lvl5pPr>
              <a:defRPr lang="en-US"/>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8"/>
          <p:cNvSpPr>
            <a:spLocks noGrp="1"/>
          </p:cNvSpPr>
          <p:nvPr>
            <p:ph sz="quarter" idx="13"/>
          </p:nvPr>
        </p:nvSpPr>
        <p:spPr>
          <a:xfrm>
            <a:off x="91440" y="3749040"/>
            <a:ext cx="5943600" cy="2743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4">
            <a:extLst>
              <a:ext uri="{FF2B5EF4-FFF2-40B4-BE49-F238E27FC236}">
                <a16:creationId xmlns:a16="http://schemas.microsoft.com/office/drawing/2014/main" id="{36743D9A-8760-4675-9653-FCA0CE7ECC26}"/>
              </a:ext>
            </a:extLst>
          </p:cNvPr>
          <p:cNvSpPr>
            <a:spLocks noGrp="1"/>
          </p:cNvSpPr>
          <p:nvPr>
            <p:ph type="ftr" sz="quarter" idx="3"/>
          </p:nvPr>
        </p:nvSpPr>
        <p:spPr>
          <a:xfrm>
            <a:off x="0" y="6537960"/>
            <a:ext cx="12192000" cy="320040"/>
          </a:xfrm>
          <a:prstGeom prst="rect">
            <a:avLst/>
          </a:prstGeom>
          <a:solidFill>
            <a:schemeClr val="accent4"/>
          </a:solidFill>
        </p:spPr>
        <p:txBody>
          <a:bodyPr vert="horz" lIns="91440" tIns="45720" rIns="91440" bIns="45720" rtlCol="0" anchor="ctr">
            <a:noAutofit/>
          </a:bodyPr>
          <a:lstStyle>
            <a:lvl1pPr algn="l">
              <a:defRPr sz="1600">
                <a:solidFill>
                  <a:schemeClr val="tx1"/>
                </a:solidFill>
                <a:latin typeface="+mj-lt"/>
                <a:ea typeface="Verdana" panose="020B0604030504040204" pitchFamily="34" charset="0"/>
                <a:cs typeface="Verdana" panose="020B0604030504040204" pitchFamily="34" charset="0"/>
              </a:defRPr>
            </a:lvl1pPr>
          </a:lstStyle>
          <a:p>
            <a:r>
              <a:rPr lang="en-US"/>
              <a:t>3.1 Routing</a:t>
            </a:r>
            <a:endParaRPr lang="en-US" dirty="0"/>
          </a:p>
        </p:txBody>
      </p:sp>
      <p:sp>
        <p:nvSpPr>
          <p:cNvPr id="10" name="Slide Number Placeholder 7">
            <a:extLst>
              <a:ext uri="{FF2B5EF4-FFF2-40B4-BE49-F238E27FC236}">
                <a16:creationId xmlns:a16="http://schemas.microsoft.com/office/drawing/2014/main" id="{F742A9D7-CC31-40BE-98A1-1236E292A791}"/>
              </a:ext>
            </a:extLst>
          </p:cNvPr>
          <p:cNvSpPr>
            <a:spLocks noGrp="1"/>
          </p:cNvSpPr>
          <p:nvPr>
            <p:ph type="sldNum" sz="quarter" idx="4"/>
          </p:nvPr>
        </p:nvSpPr>
        <p:spPr>
          <a:xfrm>
            <a:off x="11460480" y="6309360"/>
            <a:ext cx="731520" cy="548640"/>
          </a:xfrm>
          <a:prstGeom prst="rect">
            <a:avLst/>
          </a:prstGeom>
          <a:solidFill>
            <a:schemeClr val="accent4"/>
          </a:solidFill>
        </p:spPr>
        <p:txBody>
          <a:bodyPr vert="horz" lIns="91440" tIns="45720" rIns="91440" bIns="45720" rtlCol="0" anchor="ctr"/>
          <a:lstStyle>
            <a:lvl1pPr algn="ctr">
              <a:defRPr sz="1600" b="0">
                <a:solidFill>
                  <a:schemeClr val="tx1"/>
                </a:solidFill>
                <a:latin typeface="+mj-lt"/>
                <a:ea typeface="Verdana" panose="020B0604030504040204" pitchFamily="34" charset="0"/>
                <a:cs typeface="Verdana" panose="020B0604030504040204" pitchFamily="34" charset="0"/>
              </a:defRPr>
            </a:lvl1pPr>
          </a:lstStyle>
          <a:p>
            <a:endParaRPr lang="en-US" dirty="0"/>
          </a:p>
        </p:txBody>
      </p:sp>
    </p:spTree>
    <p:extLst>
      <p:ext uri="{BB962C8B-B14F-4D97-AF65-F5344CB8AC3E}">
        <p14:creationId xmlns:p14="http://schemas.microsoft.com/office/powerpoint/2010/main" val="26202306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4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Content Placeholder 5"/>
          <p:cNvSpPr>
            <a:spLocks noGrp="1"/>
          </p:cNvSpPr>
          <p:nvPr>
            <p:ph sz="quarter" idx="12"/>
          </p:nvPr>
        </p:nvSpPr>
        <p:spPr>
          <a:xfrm>
            <a:off x="91440" y="914400"/>
            <a:ext cx="5943600" cy="2743200"/>
          </a:xfrm>
        </p:spPr>
        <p:txBody>
          <a:bodyPr vert="horz" lIns="91440" tIns="45720" rIns="91440" bIns="45720" rtlCol="0">
            <a:normAutofit/>
          </a:bodyPr>
          <a:lstStyle>
            <a:lvl1pPr>
              <a:defRPr lang="en-US" smtClean="0"/>
            </a:lvl1pPr>
            <a:lvl2pPr>
              <a:defRPr lang="en-US" smtClean="0"/>
            </a:lvl2pPr>
            <a:lvl3pPr>
              <a:defRPr lang="en-US" smtClean="0"/>
            </a:lvl3pPr>
            <a:lvl4pPr>
              <a:defRPr lang="en-US" smtClean="0"/>
            </a:lvl4pPr>
            <a:lvl5pPr>
              <a:defRPr lang="en-US"/>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8"/>
          <p:cNvSpPr>
            <a:spLocks noGrp="1"/>
          </p:cNvSpPr>
          <p:nvPr>
            <p:ph sz="quarter" idx="13"/>
          </p:nvPr>
        </p:nvSpPr>
        <p:spPr>
          <a:xfrm>
            <a:off x="91440" y="3749040"/>
            <a:ext cx="5943600" cy="2743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5"/>
          <p:cNvSpPr>
            <a:spLocks noGrp="1"/>
          </p:cNvSpPr>
          <p:nvPr>
            <p:ph sz="quarter" idx="14"/>
          </p:nvPr>
        </p:nvSpPr>
        <p:spPr>
          <a:xfrm>
            <a:off x="6126480" y="914400"/>
            <a:ext cx="5943600" cy="2743200"/>
          </a:xfrm>
        </p:spPr>
        <p:txBody>
          <a:bodyPr vert="horz" lIns="91440" tIns="45720" rIns="91440" bIns="45720" rtlCol="0">
            <a:normAutofit/>
          </a:bodyPr>
          <a:lstStyle>
            <a:lvl1pPr>
              <a:defRPr lang="en-US" smtClean="0"/>
            </a:lvl1pPr>
            <a:lvl2pPr>
              <a:defRPr lang="en-US" smtClean="0"/>
            </a:lvl2pPr>
            <a:lvl3pPr>
              <a:defRPr lang="en-US" smtClean="0"/>
            </a:lvl3pPr>
            <a:lvl4pPr>
              <a:defRPr lang="en-US" smtClean="0"/>
            </a:lvl4pPr>
            <a:lvl5pPr>
              <a:defRPr lang="en-US"/>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8"/>
          <p:cNvSpPr>
            <a:spLocks noGrp="1"/>
          </p:cNvSpPr>
          <p:nvPr>
            <p:ph sz="quarter" idx="15"/>
          </p:nvPr>
        </p:nvSpPr>
        <p:spPr>
          <a:xfrm>
            <a:off x="6126480" y="3749040"/>
            <a:ext cx="5943600" cy="2743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Footer Placeholder 4">
            <a:extLst>
              <a:ext uri="{FF2B5EF4-FFF2-40B4-BE49-F238E27FC236}">
                <a16:creationId xmlns:a16="http://schemas.microsoft.com/office/drawing/2014/main" id="{D31C88DF-ED55-42FA-8000-06B9063FEDF3}"/>
              </a:ext>
            </a:extLst>
          </p:cNvPr>
          <p:cNvSpPr>
            <a:spLocks noGrp="1"/>
          </p:cNvSpPr>
          <p:nvPr>
            <p:ph type="ftr" sz="quarter" idx="3"/>
          </p:nvPr>
        </p:nvSpPr>
        <p:spPr>
          <a:xfrm>
            <a:off x="0" y="6537960"/>
            <a:ext cx="12192000" cy="320040"/>
          </a:xfrm>
          <a:prstGeom prst="rect">
            <a:avLst/>
          </a:prstGeom>
          <a:solidFill>
            <a:schemeClr val="accent4"/>
          </a:solidFill>
        </p:spPr>
        <p:txBody>
          <a:bodyPr vert="horz" lIns="91440" tIns="45720" rIns="91440" bIns="45720" rtlCol="0" anchor="ctr">
            <a:noAutofit/>
          </a:bodyPr>
          <a:lstStyle>
            <a:lvl1pPr algn="l">
              <a:defRPr sz="1600">
                <a:solidFill>
                  <a:schemeClr val="tx1"/>
                </a:solidFill>
                <a:latin typeface="+mj-lt"/>
                <a:ea typeface="Verdana" panose="020B0604030504040204" pitchFamily="34" charset="0"/>
                <a:cs typeface="Verdana" panose="020B0604030504040204" pitchFamily="34" charset="0"/>
              </a:defRPr>
            </a:lvl1pPr>
          </a:lstStyle>
          <a:p>
            <a:r>
              <a:rPr lang="en-US"/>
              <a:t>3.1 Routing</a:t>
            </a:r>
            <a:endParaRPr lang="en-US" dirty="0"/>
          </a:p>
        </p:txBody>
      </p:sp>
      <p:sp>
        <p:nvSpPr>
          <p:cNvPr id="13" name="Slide Number Placeholder 7">
            <a:extLst>
              <a:ext uri="{FF2B5EF4-FFF2-40B4-BE49-F238E27FC236}">
                <a16:creationId xmlns:a16="http://schemas.microsoft.com/office/drawing/2014/main" id="{3EE30B81-82AD-4699-9F21-CE4AFA96D0F0}"/>
              </a:ext>
            </a:extLst>
          </p:cNvPr>
          <p:cNvSpPr>
            <a:spLocks noGrp="1"/>
          </p:cNvSpPr>
          <p:nvPr>
            <p:ph type="sldNum" sz="quarter" idx="4"/>
          </p:nvPr>
        </p:nvSpPr>
        <p:spPr>
          <a:xfrm>
            <a:off x="11460480" y="6309360"/>
            <a:ext cx="731520" cy="548640"/>
          </a:xfrm>
          <a:prstGeom prst="rect">
            <a:avLst/>
          </a:prstGeom>
          <a:solidFill>
            <a:schemeClr val="accent4"/>
          </a:solidFill>
        </p:spPr>
        <p:txBody>
          <a:bodyPr vert="horz" lIns="91440" tIns="45720" rIns="91440" bIns="45720" rtlCol="0" anchor="ctr"/>
          <a:lstStyle>
            <a:lvl1pPr algn="ctr">
              <a:defRPr sz="1600" b="0">
                <a:solidFill>
                  <a:schemeClr val="tx1"/>
                </a:solidFill>
                <a:latin typeface="+mj-lt"/>
                <a:ea typeface="Verdana" panose="020B0604030504040204" pitchFamily="34" charset="0"/>
                <a:cs typeface="Verdana" panose="020B0604030504040204" pitchFamily="34" charset="0"/>
              </a:defRPr>
            </a:lvl1pPr>
          </a:lstStyle>
          <a:p>
            <a:endParaRPr lang="en-US" dirty="0"/>
          </a:p>
        </p:txBody>
      </p:sp>
    </p:spTree>
    <p:extLst>
      <p:ext uri="{BB962C8B-B14F-4D97-AF65-F5344CB8AC3E}">
        <p14:creationId xmlns:p14="http://schemas.microsoft.com/office/powerpoint/2010/main" val="29574447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Footer Placeholder 4">
            <a:extLst>
              <a:ext uri="{FF2B5EF4-FFF2-40B4-BE49-F238E27FC236}">
                <a16:creationId xmlns:a16="http://schemas.microsoft.com/office/drawing/2014/main" id="{A0A27573-ABD4-4DEB-A1ED-921C0BA9A820}"/>
              </a:ext>
            </a:extLst>
          </p:cNvPr>
          <p:cNvSpPr>
            <a:spLocks noGrp="1"/>
          </p:cNvSpPr>
          <p:nvPr>
            <p:ph type="ftr" sz="quarter" idx="3"/>
          </p:nvPr>
        </p:nvSpPr>
        <p:spPr>
          <a:xfrm>
            <a:off x="0" y="6537960"/>
            <a:ext cx="12192000" cy="320040"/>
          </a:xfrm>
          <a:prstGeom prst="rect">
            <a:avLst/>
          </a:prstGeom>
          <a:solidFill>
            <a:schemeClr val="accent4"/>
          </a:solidFill>
        </p:spPr>
        <p:txBody>
          <a:bodyPr vert="horz" lIns="91440" tIns="45720" rIns="91440" bIns="45720" rtlCol="0" anchor="ctr">
            <a:noAutofit/>
          </a:bodyPr>
          <a:lstStyle>
            <a:lvl1pPr algn="l">
              <a:defRPr sz="1600">
                <a:solidFill>
                  <a:schemeClr val="tx1"/>
                </a:solidFill>
                <a:latin typeface="+mj-lt"/>
                <a:ea typeface="Verdana" panose="020B0604030504040204" pitchFamily="34" charset="0"/>
                <a:cs typeface="Verdana" panose="020B0604030504040204" pitchFamily="34" charset="0"/>
              </a:defRPr>
            </a:lvl1pPr>
          </a:lstStyle>
          <a:p>
            <a:r>
              <a:rPr lang="en-US"/>
              <a:t>3.1 Routing</a:t>
            </a:r>
            <a:endParaRPr lang="en-US" dirty="0"/>
          </a:p>
        </p:txBody>
      </p:sp>
      <p:sp>
        <p:nvSpPr>
          <p:cNvPr id="8" name="Slide Number Placeholder 7">
            <a:extLst>
              <a:ext uri="{FF2B5EF4-FFF2-40B4-BE49-F238E27FC236}">
                <a16:creationId xmlns:a16="http://schemas.microsoft.com/office/drawing/2014/main" id="{16E9CA2A-030E-447C-A327-BD1B96480168}"/>
              </a:ext>
            </a:extLst>
          </p:cNvPr>
          <p:cNvSpPr>
            <a:spLocks noGrp="1"/>
          </p:cNvSpPr>
          <p:nvPr>
            <p:ph type="sldNum" sz="quarter" idx="4"/>
          </p:nvPr>
        </p:nvSpPr>
        <p:spPr>
          <a:xfrm>
            <a:off x="11460480" y="6309360"/>
            <a:ext cx="731520" cy="548640"/>
          </a:xfrm>
          <a:prstGeom prst="rect">
            <a:avLst/>
          </a:prstGeom>
          <a:solidFill>
            <a:schemeClr val="accent4"/>
          </a:solidFill>
        </p:spPr>
        <p:txBody>
          <a:bodyPr vert="horz" lIns="91440" tIns="45720" rIns="91440" bIns="45720" rtlCol="0" anchor="ctr"/>
          <a:lstStyle>
            <a:lvl1pPr algn="ctr">
              <a:defRPr sz="1600" b="0">
                <a:solidFill>
                  <a:schemeClr val="tx1"/>
                </a:solidFill>
                <a:latin typeface="+mj-lt"/>
                <a:ea typeface="Verdana" panose="020B0604030504040204" pitchFamily="34" charset="0"/>
                <a:cs typeface="Verdana" panose="020B0604030504040204" pitchFamily="34" charset="0"/>
              </a:defRPr>
            </a:lvl1pPr>
          </a:lstStyle>
          <a:p>
            <a:endParaRPr lang="en-US" dirty="0"/>
          </a:p>
        </p:txBody>
      </p:sp>
    </p:spTree>
    <p:extLst>
      <p:ext uri="{BB962C8B-B14F-4D97-AF65-F5344CB8AC3E}">
        <p14:creationId xmlns:p14="http://schemas.microsoft.com/office/powerpoint/2010/main" val="14474675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ooter Only">
    <p:spTree>
      <p:nvGrpSpPr>
        <p:cNvPr id="1" name=""/>
        <p:cNvGrpSpPr/>
        <p:nvPr/>
      </p:nvGrpSpPr>
      <p:grpSpPr>
        <a:xfrm>
          <a:off x="0" y="0"/>
          <a:ext cx="0" cy="0"/>
          <a:chOff x="0" y="0"/>
          <a:chExt cx="0" cy="0"/>
        </a:xfrm>
      </p:grpSpPr>
      <p:sp>
        <p:nvSpPr>
          <p:cNvPr id="6" name="Footer Placeholder 4">
            <a:extLst>
              <a:ext uri="{FF2B5EF4-FFF2-40B4-BE49-F238E27FC236}">
                <a16:creationId xmlns:a16="http://schemas.microsoft.com/office/drawing/2014/main" id="{03BBC94A-E716-4C5B-9551-6AA8BA10D5F6}"/>
              </a:ext>
            </a:extLst>
          </p:cNvPr>
          <p:cNvSpPr>
            <a:spLocks noGrp="1"/>
          </p:cNvSpPr>
          <p:nvPr>
            <p:ph type="ftr" sz="quarter" idx="3"/>
          </p:nvPr>
        </p:nvSpPr>
        <p:spPr>
          <a:xfrm>
            <a:off x="0" y="6537960"/>
            <a:ext cx="12192000" cy="320040"/>
          </a:xfrm>
          <a:prstGeom prst="rect">
            <a:avLst/>
          </a:prstGeom>
          <a:solidFill>
            <a:schemeClr val="accent4"/>
          </a:solidFill>
        </p:spPr>
        <p:txBody>
          <a:bodyPr vert="horz" lIns="91440" tIns="45720" rIns="91440" bIns="45720" rtlCol="0" anchor="ctr">
            <a:noAutofit/>
          </a:bodyPr>
          <a:lstStyle>
            <a:lvl1pPr algn="l">
              <a:defRPr sz="1600">
                <a:solidFill>
                  <a:schemeClr val="tx1"/>
                </a:solidFill>
                <a:latin typeface="+mj-lt"/>
                <a:ea typeface="Verdana" panose="020B0604030504040204" pitchFamily="34" charset="0"/>
                <a:cs typeface="Verdana" panose="020B0604030504040204" pitchFamily="34" charset="0"/>
              </a:defRPr>
            </a:lvl1pPr>
          </a:lstStyle>
          <a:p>
            <a:r>
              <a:rPr lang="en-US"/>
              <a:t>3.1 Routing</a:t>
            </a:r>
            <a:endParaRPr lang="en-US" dirty="0"/>
          </a:p>
        </p:txBody>
      </p:sp>
      <p:sp>
        <p:nvSpPr>
          <p:cNvPr id="7" name="Slide Number Placeholder 7">
            <a:extLst>
              <a:ext uri="{FF2B5EF4-FFF2-40B4-BE49-F238E27FC236}">
                <a16:creationId xmlns:a16="http://schemas.microsoft.com/office/drawing/2014/main" id="{E965B00A-B150-494F-B7D0-22A1D5AAF908}"/>
              </a:ext>
            </a:extLst>
          </p:cNvPr>
          <p:cNvSpPr>
            <a:spLocks noGrp="1"/>
          </p:cNvSpPr>
          <p:nvPr>
            <p:ph type="sldNum" sz="quarter" idx="4"/>
          </p:nvPr>
        </p:nvSpPr>
        <p:spPr>
          <a:xfrm>
            <a:off x="11460480" y="6309360"/>
            <a:ext cx="731520" cy="548640"/>
          </a:xfrm>
          <a:prstGeom prst="rect">
            <a:avLst/>
          </a:prstGeom>
          <a:solidFill>
            <a:schemeClr val="accent4"/>
          </a:solidFill>
        </p:spPr>
        <p:txBody>
          <a:bodyPr vert="horz" lIns="91440" tIns="45720" rIns="91440" bIns="45720" rtlCol="0" anchor="ctr"/>
          <a:lstStyle>
            <a:lvl1pPr algn="ctr">
              <a:defRPr sz="1600" b="0">
                <a:solidFill>
                  <a:schemeClr val="tx1"/>
                </a:solidFill>
                <a:latin typeface="+mj-lt"/>
                <a:ea typeface="Verdana" panose="020B0604030504040204" pitchFamily="34" charset="0"/>
                <a:cs typeface="Verdana" panose="020B0604030504040204" pitchFamily="34" charset="0"/>
              </a:defRPr>
            </a:lvl1pPr>
          </a:lstStyle>
          <a:p>
            <a:endParaRPr lang="en-US" dirty="0"/>
          </a:p>
        </p:txBody>
      </p:sp>
    </p:spTree>
    <p:extLst>
      <p:ext uri="{BB962C8B-B14F-4D97-AF65-F5344CB8AC3E}">
        <p14:creationId xmlns:p14="http://schemas.microsoft.com/office/powerpoint/2010/main" val="27026738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0"/>
            <a:ext cx="12192000" cy="822960"/>
          </a:xfrm>
          <a:prstGeom prst="rect">
            <a:avLst/>
          </a:prstGeom>
          <a:solidFill>
            <a:schemeClr val="tx1"/>
          </a:solidFill>
        </p:spPr>
        <p:txBody>
          <a:bodyPr vert="horz" lIns="91440" tIns="45720" rIns="91440" bIns="45720" rtlCol="0" anchor="ctr">
            <a:noAutofit/>
          </a:bodyPr>
          <a:lstStyle/>
          <a:p>
            <a:r>
              <a:rPr lang="en-US" noProof="0"/>
              <a:t>Click to edit Master title style</a:t>
            </a:r>
            <a:endParaRPr lang="en-US" noProof="0" dirty="0"/>
          </a:p>
        </p:txBody>
      </p:sp>
      <p:sp>
        <p:nvSpPr>
          <p:cNvPr id="3" name="Text Placeholder 2"/>
          <p:cNvSpPr>
            <a:spLocks noGrp="1"/>
          </p:cNvSpPr>
          <p:nvPr>
            <p:ph type="body" idx="1"/>
          </p:nvPr>
        </p:nvSpPr>
        <p:spPr>
          <a:xfrm>
            <a:off x="91440" y="914400"/>
            <a:ext cx="11978640" cy="5577840"/>
          </a:xfrm>
          <a:prstGeom prst="rect">
            <a:avLst/>
          </a:prstGeom>
        </p:spPr>
        <p:txBody>
          <a:bodyPr vert="horz" lIns="91440" tIns="45720" rIns="91440" bIns="45720" rtlCol="0">
            <a:normAutofit/>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5" name="Footer Placeholder 4"/>
          <p:cNvSpPr>
            <a:spLocks noGrp="1"/>
          </p:cNvSpPr>
          <p:nvPr>
            <p:ph type="ftr" sz="quarter" idx="3"/>
          </p:nvPr>
        </p:nvSpPr>
        <p:spPr>
          <a:xfrm>
            <a:off x="0" y="6537960"/>
            <a:ext cx="12192000" cy="320040"/>
          </a:xfrm>
          <a:prstGeom prst="rect">
            <a:avLst/>
          </a:prstGeom>
          <a:solidFill>
            <a:schemeClr val="accent4"/>
          </a:solidFill>
        </p:spPr>
        <p:txBody>
          <a:bodyPr vert="horz" lIns="91440" tIns="45720" rIns="91440" bIns="45720" rtlCol="0" anchor="ctr">
            <a:noAutofit/>
          </a:bodyPr>
          <a:lstStyle>
            <a:lvl1pPr algn="l">
              <a:defRPr sz="1600">
                <a:solidFill>
                  <a:schemeClr val="tx1"/>
                </a:solidFill>
                <a:latin typeface="+mj-lt"/>
                <a:ea typeface="Verdana" panose="020B0604030504040204" pitchFamily="34" charset="0"/>
                <a:cs typeface="Verdana" panose="020B0604030504040204" pitchFamily="34" charset="0"/>
              </a:defRPr>
            </a:lvl1pPr>
          </a:lstStyle>
          <a:p>
            <a:r>
              <a:rPr lang="en-US"/>
              <a:t>3.1 Routing</a:t>
            </a:r>
            <a:endParaRPr lang="en-US" dirty="0"/>
          </a:p>
        </p:txBody>
      </p:sp>
      <p:sp>
        <p:nvSpPr>
          <p:cNvPr id="8" name="Slide Number Placeholder 7"/>
          <p:cNvSpPr>
            <a:spLocks noGrp="1"/>
          </p:cNvSpPr>
          <p:nvPr>
            <p:ph type="sldNum" sz="quarter" idx="4"/>
          </p:nvPr>
        </p:nvSpPr>
        <p:spPr>
          <a:xfrm>
            <a:off x="11460480" y="6309360"/>
            <a:ext cx="731520" cy="548640"/>
          </a:xfrm>
          <a:prstGeom prst="rect">
            <a:avLst/>
          </a:prstGeom>
          <a:solidFill>
            <a:schemeClr val="accent4"/>
          </a:solidFill>
        </p:spPr>
        <p:txBody>
          <a:bodyPr vert="horz" lIns="91440" tIns="45720" rIns="91440" bIns="45720" rtlCol="0" anchor="ctr"/>
          <a:lstStyle>
            <a:lvl1pPr algn="ctr">
              <a:defRPr sz="1600" b="0">
                <a:solidFill>
                  <a:schemeClr val="tx1"/>
                </a:solidFill>
                <a:latin typeface="+mj-lt"/>
                <a:ea typeface="Verdana" panose="020B0604030504040204" pitchFamily="34" charset="0"/>
                <a:cs typeface="Verdana" panose="020B0604030504040204" pitchFamily="34" charset="0"/>
              </a:defRPr>
            </a:lvl1pPr>
          </a:lstStyle>
          <a:p>
            <a:endParaRPr lang="en-US" dirty="0"/>
          </a:p>
        </p:txBody>
      </p:sp>
    </p:spTree>
    <p:extLst>
      <p:ext uri="{BB962C8B-B14F-4D97-AF65-F5344CB8AC3E}">
        <p14:creationId xmlns:p14="http://schemas.microsoft.com/office/powerpoint/2010/main" val="2358617278"/>
      </p:ext>
    </p:extLst>
  </p:cSld>
  <p:clrMap bg1="lt1" tx1="dk1" bg2="lt2" tx2="dk2" accent1="accent1" accent2="accent2" accent3="accent3" accent4="accent4" accent5="accent5" accent6="accent6" hlink="hlink" folHlink="folHlink"/>
  <p:sldLayoutIdLst>
    <p:sldLayoutId id="2147483661" r:id="rId1"/>
    <p:sldLayoutId id="2147483686" r:id="rId2"/>
    <p:sldLayoutId id="2147483682" r:id="rId3"/>
    <p:sldLayoutId id="2147483664" r:id="rId4"/>
    <p:sldLayoutId id="2147483674" r:id="rId5"/>
    <p:sldLayoutId id="2147483675" r:id="rId6"/>
    <p:sldLayoutId id="2147483676" r:id="rId7"/>
    <p:sldLayoutId id="2147483666" r:id="rId8"/>
    <p:sldLayoutId id="2147483677" r:id="rId9"/>
    <p:sldLayoutId id="2147483681" r:id="rId10"/>
    <p:sldLayoutId id="2147483667" r:id="rId11"/>
    <p:sldLayoutId id="2147483687" r:id="rId12"/>
    <p:sldLayoutId id="2147483688" r:id="rId13"/>
    <p:sldLayoutId id="2147483691" r:id="rId14"/>
    <p:sldLayoutId id="2147483689" r:id="rId15"/>
    <p:sldLayoutId id="2147483690" r:id="rId16"/>
  </p:sldLayoutIdLst>
  <p:hf hdr="0" dt="0"/>
  <p:txStyles>
    <p:titleStyle>
      <a:lvl1pPr algn="ctr" defTabSz="914400" rtl="0" eaLnBrk="1" latinLnBrk="0" hangingPunct="1">
        <a:lnSpc>
          <a:spcPct val="100000"/>
        </a:lnSpc>
        <a:spcBef>
          <a:spcPct val="0"/>
        </a:spcBef>
        <a:buNone/>
        <a:defRPr sz="5400" b="1" kern="1200">
          <a:solidFill>
            <a:schemeClr val="accent5"/>
          </a:solidFill>
          <a:latin typeface="+mj-lt"/>
          <a:ea typeface="Verdana" panose="020B0604030504040204" pitchFamily="34" charset="0"/>
          <a:cs typeface="Verdana" panose="020B0604030504040204" pitchFamily="34" charset="0"/>
        </a:defRPr>
      </a:lvl1pPr>
    </p:titleStyle>
    <p:bodyStyle>
      <a:lvl1pPr marL="228600" indent="-228600" algn="l" defTabSz="914400" rtl="0" eaLnBrk="1" latinLnBrk="0" hangingPunct="1">
        <a:lnSpc>
          <a:spcPct val="110000"/>
        </a:lnSpc>
        <a:spcBef>
          <a:spcPts val="0"/>
        </a:spcBef>
        <a:spcAft>
          <a:spcPts val="1800"/>
        </a:spcAft>
        <a:buSzPct val="100000"/>
        <a:buFont typeface="Arial" panose="020B0604020202020204" pitchFamily="34" charset="0"/>
        <a:buChar char="•"/>
        <a:defRPr sz="4400" i="0" kern="1200">
          <a:solidFill>
            <a:schemeClr val="tx1"/>
          </a:solidFill>
          <a:latin typeface="+mn-lt"/>
          <a:ea typeface="Verdana" panose="020B06040305040B0204" pitchFamily="34" charset="0"/>
          <a:cs typeface="Verdana" panose="020B06040305040B0204" pitchFamily="34" charset="0"/>
        </a:defRPr>
      </a:lvl1pPr>
      <a:lvl2pPr marL="685800" indent="-228600" algn="l" defTabSz="914400" rtl="0" eaLnBrk="1" latinLnBrk="0" hangingPunct="1">
        <a:lnSpc>
          <a:spcPct val="100000"/>
        </a:lnSpc>
        <a:spcBef>
          <a:spcPts val="0"/>
        </a:spcBef>
        <a:spcAft>
          <a:spcPts val="1200"/>
        </a:spcAft>
        <a:buSzPct val="75000"/>
        <a:buFont typeface="Courier New" panose="02070309020205020404" pitchFamily="49" charset="0"/>
        <a:buChar char="o"/>
        <a:defRPr sz="3600" i="0" kern="1200">
          <a:solidFill>
            <a:schemeClr val="tx1"/>
          </a:solidFill>
          <a:latin typeface="+mn-lt"/>
          <a:ea typeface="Verdana" panose="020B0604030504040204" pitchFamily="34" charset="0"/>
          <a:cs typeface="Verdana" panose="020B0604030504040204" pitchFamily="34" charset="0"/>
        </a:defRPr>
      </a:lvl2pPr>
      <a:lvl3pPr marL="1143000" indent="-228600" algn="l" defTabSz="914400" rtl="0" eaLnBrk="1" latinLnBrk="0" hangingPunct="1">
        <a:lnSpc>
          <a:spcPct val="100000"/>
        </a:lnSpc>
        <a:spcBef>
          <a:spcPts val="0"/>
        </a:spcBef>
        <a:spcAft>
          <a:spcPts val="600"/>
        </a:spcAft>
        <a:buSzPct val="90000"/>
        <a:buFont typeface="Verdana" panose="020B0604030504040204" pitchFamily="34" charset="0"/>
        <a:buChar char="−"/>
        <a:defRPr sz="2800" i="0" kern="1200">
          <a:solidFill>
            <a:schemeClr val="tx1"/>
          </a:solidFill>
          <a:latin typeface="+mn-lt"/>
          <a:ea typeface="Verdana" panose="020B0604030504040204" pitchFamily="34" charset="0"/>
          <a:cs typeface="Verdana" panose="020B0604030504040204" pitchFamily="34" charset="0"/>
        </a:defRPr>
      </a:lvl3pPr>
      <a:lvl4pPr marL="1600200" indent="-228600" algn="l" defTabSz="914400" rtl="0" eaLnBrk="1" latinLnBrk="0" hangingPunct="1">
        <a:lnSpc>
          <a:spcPct val="100000"/>
        </a:lnSpc>
        <a:spcBef>
          <a:spcPts val="0"/>
        </a:spcBef>
        <a:spcAft>
          <a:spcPts val="600"/>
        </a:spcAft>
        <a:buSzPct val="90000"/>
        <a:buFont typeface="Verdana" panose="020B0604030504040204" pitchFamily="34" charset="0"/>
        <a:buChar char="−"/>
        <a:defRPr sz="2400" i="0" kern="1200" baseline="0">
          <a:solidFill>
            <a:schemeClr val="tx1"/>
          </a:solidFill>
          <a:latin typeface="+mn-lt"/>
          <a:ea typeface="Verdana" panose="020B0604030504040204" pitchFamily="34" charset="0"/>
          <a:cs typeface="Verdana" panose="020B0604030504040204" pitchFamily="34" charset="0"/>
        </a:defRPr>
      </a:lvl4pPr>
      <a:lvl5pPr marL="2057400" indent="-228600" algn="l" defTabSz="914400" rtl="0" eaLnBrk="1" latinLnBrk="0" hangingPunct="1">
        <a:lnSpc>
          <a:spcPct val="100000"/>
        </a:lnSpc>
        <a:spcBef>
          <a:spcPts val="0"/>
        </a:spcBef>
        <a:spcAft>
          <a:spcPts val="600"/>
        </a:spcAft>
        <a:buSzPct val="90000"/>
        <a:buFont typeface="Verdana" panose="020B0604030504040204" pitchFamily="34" charset="0"/>
        <a:buChar char="−"/>
        <a:defRPr sz="2400" i="0" kern="1200">
          <a:solidFill>
            <a:schemeClr val="tx1"/>
          </a:solidFill>
          <a:latin typeface="+mn-lt"/>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0.xml"/><Relationship Id="rId1" Type="http://schemas.openxmlformats.org/officeDocument/2006/relationships/slideLayout" Target="../slideLayouts/slideLayout6.xml"/><Relationship Id="rId4" Type="http://schemas.openxmlformats.org/officeDocument/2006/relationships/image" Target="../media/image18.jpeg"/></Relationships>
</file>

<file path=ppt/slides/_rels/slide21.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type="subTitle" idx="1"/>
          </p:nvPr>
        </p:nvSpPr>
        <p:spPr>
          <a:xfrm>
            <a:off x="0" y="3719945"/>
            <a:ext cx="12192000" cy="685800"/>
          </a:xfrm>
        </p:spPr>
        <p:txBody>
          <a:bodyPr/>
          <a:lstStyle/>
          <a:p>
            <a:r>
              <a:rPr lang="en-US" altLang="en-US" noProof="0" dirty="0"/>
              <a:t>3.1 Routing</a:t>
            </a:r>
          </a:p>
        </p:txBody>
      </p:sp>
      <p:sp>
        <p:nvSpPr>
          <p:cNvPr id="8194" name="Rectangle 2"/>
          <p:cNvSpPr>
            <a:spLocks noGrp="1" noChangeArrowheads="1"/>
          </p:cNvSpPr>
          <p:nvPr>
            <p:ph type="title"/>
          </p:nvPr>
        </p:nvSpPr>
        <p:spPr/>
        <p:txBody>
          <a:bodyPr/>
          <a:lstStyle/>
          <a:p>
            <a:r>
              <a:rPr lang="en-US" altLang="en-US" noProof="0"/>
              <a:t>CompTIA Network+ Certification</a:t>
            </a:r>
            <a:endParaRPr lang="en-US" altLang="en-US" noProof="0" dirty="0"/>
          </a:p>
        </p:txBody>
      </p:sp>
    </p:spTree>
    <p:extLst>
      <p:ext uri="{BB962C8B-B14F-4D97-AF65-F5344CB8AC3E}">
        <p14:creationId xmlns:p14="http://schemas.microsoft.com/office/powerpoint/2010/main" val="30365491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US" altLang="en-US"/>
              <a:t>Learned Routes</a:t>
            </a:r>
            <a:endParaRPr lang="en-US" altLang="en-US" noProof="0" dirty="0"/>
          </a:p>
        </p:txBody>
      </p:sp>
      <p:sp>
        <p:nvSpPr>
          <p:cNvPr id="11268" name="Content Placeholder 3"/>
          <p:cNvSpPr>
            <a:spLocks noGrp="1"/>
          </p:cNvSpPr>
          <p:nvPr>
            <p:ph sz="half" idx="1"/>
          </p:nvPr>
        </p:nvSpPr>
        <p:spPr/>
        <p:txBody>
          <a:bodyPr>
            <a:normAutofit fontScale="62500" lnSpcReduction="20000"/>
          </a:bodyPr>
          <a:lstStyle/>
          <a:p>
            <a:r>
              <a:rPr lang="en-US" altLang="en-US" noProof="0" dirty="0"/>
              <a:t>Hierarchical</a:t>
            </a:r>
          </a:p>
          <a:p>
            <a:pPr lvl="1"/>
            <a:r>
              <a:rPr lang="en-US" altLang="en-US" dirty="0"/>
              <a:t>Organize routers in domains</a:t>
            </a:r>
          </a:p>
          <a:p>
            <a:pPr lvl="1"/>
            <a:r>
              <a:rPr lang="en-US" altLang="en-US" dirty="0"/>
              <a:t>Backbone/border routers communicate between domains</a:t>
            </a:r>
          </a:p>
          <a:p>
            <a:pPr lvl="1"/>
            <a:r>
              <a:rPr lang="en-US" altLang="en-US" noProof="0" dirty="0"/>
              <a:t>Internal routers can only communicate within a domain or out of a domain via a backbone router</a:t>
            </a:r>
          </a:p>
          <a:p>
            <a:pPr lvl="1"/>
            <a:r>
              <a:rPr lang="en-US" altLang="en-US" dirty="0"/>
              <a:t>Supports route summarization</a:t>
            </a:r>
          </a:p>
          <a:p>
            <a:r>
              <a:rPr lang="en-US" altLang="en-US" noProof="0" dirty="0"/>
              <a:t>Distance-vector</a:t>
            </a:r>
          </a:p>
          <a:p>
            <a:pPr lvl="1"/>
            <a:r>
              <a:rPr lang="en-US" altLang="en-US" dirty="0"/>
              <a:t>Propagate entire routing table</a:t>
            </a:r>
          </a:p>
          <a:p>
            <a:pPr lvl="1"/>
            <a:r>
              <a:rPr lang="en-US" altLang="en-US" noProof="0" dirty="0"/>
              <a:t>Slower</a:t>
            </a:r>
            <a:r>
              <a:rPr lang="en-US" altLang="en-US" dirty="0"/>
              <a:t> convergence</a:t>
            </a:r>
          </a:p>
          <a:p>
            <a:pPr lvl="1"/>
            <a:endParaRPr lang="en-US" altLang="en-US" noProof="0" dirty="0"/>
          </a:p>
          <a:p>
            <a:endParaRPr lang="en-US" altLang="en-US" dirty="0"/>
          </a:p>
          <a:p>
            <a:pPr lvl="1"/>
            <a:endParaRPr lang="en-US" altLang="en-US" noProof="0" dirty="0"/>
          </a:p>
        </p:txBody>
      </p:sp>
      <p:sp>
        <p:nvSpPr>
          <p:cNvPr id="4" name="Content Placeholder 3">
            <a:extLst>
              <a:ext uri="{FF2B5EF4-FFF2-40B4-BE49-F238E27FC236}">
                <a16:creationId xmlns:a16="http://schemas.microsoft.com/office/drawing/2014/main" id="{C538F1D2-1D07-4720-96AE-9EB42DA5244B}"/>
              </a:ext>
            </a:extLst>
          </p:cNvPr>
          <p:cNvSpPr>
            <a:spLocks noGrp="1"/>
          </p:cNvSpPr>
          <p:nvPr>
            <p:ph sz="half" idx="2"/>
          </p:nvPr>
        </p:nvSpPr>
        <p:spPr/>
        <p:txBody>
          <a:bodyPr>
            <a:normAutofit fontScale="62500" lnSpcReduction="20000"/>
          </a:bodyPr>
          <a:lstStyle/>
          <a:p>
            <a:r>
              <a:rPr lang="en-US" altLang="en-US" dirty="0"/>
              <a:t>Flat</a:t>
            </a:r>
          </a:p>
          <a:p>
            <a:pPr lvl="1"/>
            <a:r>
              <a:rPr lang="en-US" altLang="en-US" dirty="0"/>
              <a:t>All routers are peers of one another</a:t>
            </a:r>
          </a:p>
          <a:p>
            <a:pPr lvl="1"/>
            <a:r>
              <a:rPr lang="en-US" altLang="en-US" dirty="0"/>
              <a:t>Each network ID requires a separate routing table entry</a:t>
            </a:r>
          </a:p>
          <a:p>
            <a:pPr marL="457200" lvl="1" indent="0">
              <a:buNone/>
            </a:pPr>
            <a:br>
              <a:rPr lang="en-US" altLang="en-US" dirty="0"/>
            </a:br>
            <a:br>
              <a:rPr lang="en-US" altLang="en-US" dirty="0"/>
            </a:br>
            <a:endParaRPr lang="en-US" altLang="en-US" dirty="0"/>
          </a:p>
          <a:p>
            <a:pPr lvl="1"/>
            <a:endParaRPr lang="en-US" altLang="en-US" dirty="0"/>
          </a:p>
          <a:p>
            <a:r>
              <a:rPr lang="en-US" altLang="en-US" dirty="0"/>
              <a:t>Link-state</a:t>
            </a:r>
          </a:p>
          <a:p>
            <a:pPr lvl="1"/>
            <a:r>
              <a:rPr lang="en-US" altLang="en-US" dirty="0"/>
              <a:t>Propagate updates to routing table only</a:t>
            </a:r>
          </a:p>
          <a:p>
            <a:pPr lvl="1"/>
            <a:r>
              <a:rPr lang="en-US" altLang="en-US" dirty="0"/>
              <a:t>Faster convergence and better support for larger networks</a:t>
            </a:r>
          </a:p>
          <a:p>
            <a:pPr lvl="1"/>
            <a:r>
              <a:rPr lang="en-US" altLang="en-US" dirty="0"/>
              <a:t>Require more advanced hardware</a:t>
            </a:r>
          </a:p>
          <a:p>
            <a:endParaRPr lang="en-US" dirty="0"/>
          </a:p>
        </p:txBody>
      </p:sp>
      <p:sp>
        <p:nvSpPr>
          <p:cNvPr id="2" name="Footer Placeholder 1"/>
          <p:cNvSpPr>
            <a:spLocks noGrp="1"/>
          </p:cNvSpPr>
          <p:nvPr>
            <p:ph type="ftr" sz="quarter" idx="3"/>
          </p:nvPr>
        </p:nvSpPr>
        <p:spPr>
          <a:xfrm>
            <a:off x="0" y="6537325"/>
            <a:ext cx="12192000" cy="320675"/>
          </a:xfrm>
        </p:spPr>
        <p:txBody>
          <a:bodyPr/>
          <a:lstStyle/>
          <a:p>
            <a:r>
              <a:rPr lang="en-US"/>
              <a:t>3.1 Routing</a:t>
            </a:r>
            <a:endParaRPr lang="en-US" dirty="0"/>
          </a:p>
        </p:txBody>
      </p:sp>
      <p:sp>
        <p:nvSpPr>
          <p:cNvPr id="3" name="Slide Number Placeholder 2"/>
          <p:cNvSpPr>
            <a:spLocks noGrp="1"/>
          </p:cNvSpPr>
          <p:nvPr>
            <p:ph type="sldNum" sz="quarter" idx="4"/>
          </p:nvPr>
        </p:nvSpPr>
        <p:spPr>
          <a:xfrm>
            <a:off x="11460163" y="6308725"/>
            <a:ext cx="731837" cy="549275"/>
          </a:xfrm>
        </p:spPr>
        <p:txBody>
          <a:bodyPr/>
          <a:lstStyle/>
          <a:p>
            <a:r>
              <a:rPr lang="en-US" dirty="0"/>
              <a:t>158</a:t>
            </a:r>
          </a:p>
        </p:txBody>
      </p:sp>
    </p:spTree>
    <p:extLst>
      <p:ext uri="{BB962C8B-B14F-4D97-AF65-F5344CB8AC3E}">
        <p14:creationId xmlns:p14="http://schemas.microsoft.com/office/powerpoint/2010/main" val="10273711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Content Placeholder 2"/>
          <p:cNvSpPr>
            <a:spLocks noGrp="1"/>
          </p:cNvSpPr>
          <p:nvPr>
            <p:ph idx="1"/>
          </p:nvPr>
        </p:nvSpPr>
        <p:spPr/>
        <p:txBody>
          <a:bodyPr>
            <a:normAutofit fontScale="77500" lnSpcReduction="20000"/>
          </a:bodyPr>
          <a:lstStyle/>
          <a:p>
            <a:r>
              <a:rPr lang="en-US" noProof="0" dirty="0"/>
              <a:t>Convergence</a:t>
            </a:r>
          </a:p>
          <a:p>
            <a:r>
              <a:rPr lang="en-US" noProof="0" dirty="0"/>
              <a:t>Path length (distance/hop count)</a:t>
            </a:r>
          </a:p>
          <a:p>
            <a:r>
              <a:rPr lang="en-US" noProof="0" dirty="0"/>
              <a:t>Reliability</a:t>
            </a:r>
          </a:p>
          <a:p>
            <a:r>
              <a:rPr lang="en-US" noProof="0" dirty="0"/>
              <a:t>Latency (delay)</a:t>
            </a:r>
          </a:p>
          <a:p>
            <a:r>
              <a:rPr lang="en-US" noProof="0" dirty="0"/>
              <a:t>Bandwidth</a:t>
            </a:r>
          </a:p>
          <a:p>
            <a:r>
              <a:rPr lang="en-US" noProof="0" dirty="0"/>
              <a:t>Load (link utilization)</a:t>
            </a:r>
          </a:p>
          <a:p>
            <a:r>
              <a:rPr lang="en-US" noProof="0" dirty="0"/>
              <a:t>MTU (Maximum Transmission Unit) </a:t>
            </a:r>
          </a:p>
          <a:p>
            <a:r>
              <a:rPr lang="en-US" noProof="0" dirty="0"/>
              <a:t>Price/costs</a:t>
            </a:r>
          </a:p>
        </p:txBody>
      </p:sp>
      <p:sp>
        <p:nvSpPr>
          <p:cNvPr id="12290" name="Title 1"/>
          <p:cNvSpPr>
            <a:spLocks noGrp="1"/>
          </p:cNvSpPr>
          <p:nvPr>
            <p:ph type="title"/>
          </p:nvPr>
        </p:nvSpPr>
        <p:spPr/>
        <p:txBody>
          <a:bodyPr/>
          <a:lstStyle/>
          <a:p>
            <a:r>
              <a:rPr lang="en-US" altLang="en-US" noProof="0"/>
              <a:t>Routing Metrics</a:t>
            </a:r>
            <a:endParaRPr lang="en-US" altLang="en-US" noProof="0" dirty="0"/>
          </a:p>
        </p:txBody>
      </p:sp>
      <p:sp>
        <p:nvSpPr>
          <p:cNvPr id="2" name="Footer Placeholder 1"/>
          <p:cNvSpPr>
            <a:spLocks noGrp="1"/>
          </p:cNvSpPr>
          <p:nvPr>
            <p:ph type="ftr" sz="quarter" idx="3"/>
          </p:nvPr>
        </p:nvSpPr>
        <p:spPr>
          <a:xfrm>
            <a:off x="0" y="6537325"/>
            <a:ext cx="12192000" cy="320675"/>
          </a:xfrm>
        </p:spPr>
        <p:txBody>
          <a:bodyPr/>
          <a:lstStyle/>
          <a:p>
            <a:r>
              <a:rPr lang="en-US"/>
              <a:t>3.1 Routing</a:t>
            </a:r>
            <a:endParaRPr lang="en-US" dirty="0"/>
          </a:p>
        </p:txBody>
      </p:sp>
      <p:sp>
        <p:nvSpPr>
          <p:cNvPr id="3" name="Slide Number Placeholder 2"/>
          <p:cNvSpPr>
            <a:spLocks noGrp="1"/>
          </p:cNvSpPr>
          <p:nvPr>
            <p:ph type="sldNum" sz="quarter" idx="4"/>
          </p:nvPr>
        </p:nvSpPr>
        <p:spPr>
          <a:xfrm>
            <a:off x="11460163" y="6308725"/>
            <a:ext cx="731837" cy="549275"/>
          </a:xfrm>
        </p:spPr>
        <p:txBody>
          <a:bodyPr/>
          <a:lstStyle/>
          <a:p>
            <a:r>
              <a:rPr lang="en-US" dirty="0"/>
              <a:t>159</a:t>
            </a:r>
          </a:p>
        </p:txBody>
      </p:sp>
    </p:spTree>
    <p:extLst>
      <p:ext uri="{BB962C8B-B14F-4D97-AF65-F5344CB8AC3E}">
        <p14:creationId xmlns:p14="http://schemas.microsoft.com/office/powerpoint/2010/main" val="16233590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a:stretch>
            <a:fillRect/>
          </a:stretch>
        </p:blipFill>
        <p:spPr>
          <a:xfrm>
            <a:off x="1648523" y="1442346"/>
            <a:ext cx="8864791" cy="4522582"/>
          </a:xfrm>
        </p:spPr>
      </p:pic>
      <p:sp>
        <p:nvSpPr>
          <p:cNvPr id="3" name="Title 2"/>
          <p:cNvSpPr>
            <a:spLocks noGrp="1"/>
          </p:cNvSpPr>
          <p:nvPr>
            <p:ph type="title"/>
          </p:nvPr>
        </p:nvSpPr>
        <p:spPr/>
        <p:txBody>
          <a:bodyPr/>
          <a:lstStyle/>
          <a:p>
            <a:r>
              <a:rPr lang="en-US"/>
              <a:t>Dynamic Routing Protocols</a:t>
            </a:r>
            <a:endParaRPr lang="en-US" dirty="0"/>
          </a:p>
        </p:txBody>
      </p:sp>
      <p:sp>
        <p:nvSpPr>
          <p:cNvPr id="2" name="Footer Placeholder 1"/>
          <p:cNvSpPr>
            <a:spLocks noGrp="1"/>
          </p:cNvSpPr>
          <p:nvPr>
            <p:ph type="ftr" sz="quarter" idx="3"/>
          </p:nvPr>
        </p:nvSpPr>
        <p:spPr>
          <a:xfrm>
            <a:off x="0" y="6537325"/>
            <a:ext cx="12192000" cy="320675"/>
          </a:xfrm>
        </p:spPr>
        <p:txBody>
          <a:bodyPr/>
          <a:lstStyle/>
          <a:p>
            <a:r>
              <a:rPr lang="en-US"/>
              <a:t>3.1 Routing</a:t>
            </a:r>
            <a:endParaRPr lang="en-US" dirty="0"/>
          </a:p>
        </p:txBody>
      </p:sp>
      <p:sp>
        <p:nvSpPr>
          <p:cNvPr id="4" name="Slide Number Placeholder 3"/>
          <p:cNvSpPr>
            <a:spLocks noGrp="1"/>
          </p:cNvSpPr>
          <p:nvPr>
            <p:ph type="sldNum" sz="quarter" idx="4"/>
          </p:nvPr>
        </p:nvSpPr>
        <p:spPr>
          <a:xfrm>
            <a:off x="11460163" y="6308725"/>
            <a:ext cx="731837" cy="549275"/>
          </a:xfrm>
        </p:spPr>
        <p:txBody>
          <a:bodyPr/>
          <a:lstStyle/>
          <a:p>
            <a:r>
              <a:rPr lang="en-US" dirty="0"/>
              <a:t>160</a:t>
            </a:r>
          </a:p>
        </p:txBody>
      </p:sp>
    </p:spTree>
    <p:extLst>
      <p:ext uri="{BB962C8B-B14F-4D97-AF65-F5344CB8AC3E}">
        <p14:creationId xmlns:p14="http://schemas.microsoft.com/office/powerpoint/2010/main" val="6583725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Content Placeholder 2"/>
          <p:cNvSpPr>
            <a:spLocks noGrp="1"/>
          </p:cNvSpPr>
          <p:nvPr>
            <p:ph idx="1"/>
          </p:nvPr>
        </p:nvSpPr>
        <p:spPr/>
        <p:txBody>
          <a:bodyPr>
            <a:normAutofit lnSpcReduction="10000"/>
          </a:bodyPr>
          <a:lstStyle/>
          <a:p>
            <a:r>
              <a:rPr lang="en-US" altLang="en-US" noProof="0" dirty="0"/>
              <a:t>Distance-vector</a:t>
            </a:r>
          </a:p>
          <a:p>
            <a:r>
              <a:rPr lang="en-US" altLang="en-US" noProof="0" dirty="0"/>
              <a:t>Interior Gateway Protocol</a:t>
            </a:r>
          </a:p>
          <a:p>
            <a:r>
              <a:rPr lang="en-US" altLang="en-US" noProof="0" dirty="0"/>
              <a:t>Simple/limited</a:t>
            </a:r>
          </a:p>
          <a:p>
            <a:r>
              <a:rPr lang="en-US" altLang="en-US" noProof="0" dirty="0"/>
              <a:t>RIPv2 supports classless addressing</a:t>
            </a:r>
          </a:p>
          <a:p>
            <a:r>
              <a:rPr lang="en-US" altLang="en-US" noProof="0" dirty="0"/>
              <a:t>RIPng supports IPv6</a:t>
            </a:r>
          </a:p>
          <a:p>
            <a:r>
              <a:rPr lang="en-US" altLang="en-US" noProof="0" dirty="0"/>
              <a:t>Runs over UDP on port 520 (521 for RIPng)</a:t>
            </a:r>
          </a:p>
        </p:txBody>
      </p:sp>
      <p:sp>
        <p:nvSpPr>
          <p:cNvPr id="11266" name="Title 1"/>
          <p:cNvSpPr>
            <a:spLocks noGrp="1"/>
          </p:cNvSpPr>
          <p:nvPr>
            <p:ph type="title"/>
          </p:nvPr>
        </p:nvSpPr>
        <p:spPr/>
        <p:txBody>
          <a:bodyPr/>
          <a:lstStyle/>
          <a:p>
            <a:r>
              <a:rPr lang="en-US" noProof="0"/>
              <a:t>Routing Information Protocol (RIP)</a:t>
            </a:r>
            <a:endParaRPr lang="en-US" noProof="0" dirty="0"/>
          </a:p>
        </p:txBody>
      </p:sp>
      <p:sp>
        <p:nvSpPr>
          <p:cNvPr id="2" name="Footer Placeholder 1"/>
          <p:cNvSpPr>
            <a:spLocks noGrp="1"/>
          </p:cNvSpPr>
          <p:nvPr>
            <p:ph type="ftr" sz="quarter" idx="3"/>
          </p:nvPr>
        </p:nvSpPr>
        <p:spPr>
          <a:xfrm>
            <a:off x="0" y="6537325"/>
            <a:ext cx="12192000" cy="320675"/>
          </a:xfrm>
        </p:spPr>
        <p:txBody>
          <a:bodyPr/>
          <a:lstStyle/>
          <a:p>
            <a:r>
              <a:rPr lang="en-US"/>
              <a:t>3.1 Routing</a:t>
            </a:r>
            <a:endParaRPr lang="en-US" dirty="0"/>
          </a:p>
        </p:txBody>
      </p:sp>
      <p:sp>
        <p:nvSpPr>
          <p:cNvPr id="3" name="Slide Number Placeholder 2"/>
          <p:cNvSpPr>
            <a:spLocks noGrp="1"/>
          </p:cNvSpPr>
          <p:nvPr>
            <p:ph type="sldNum" sz="quarter" idx="4"/>
          </p:nvPr>
        </p:nvSpPr>
        <p:spPr>
          <a:xfrm>
            <a:off x="11460163" y="6308725"/>
            <a:ext cx="731837" cy="549275"/>
          </a:xfrm>
        </p:spPr>
        <p:txBody>
          <a:bodyPr/>
          <a:lstStyle/>
          <a:p>
            <a:r>
              <a:rPr lang="en-US" dirty="0"/>
              <a:t>161</a:t>
            </a:r>
          </a:p>
        </p:txBody>
      </p:sp>
    </p:spTree>
    <p:extLst>
      <p:ext uri="{BB962C8B-B14F-4D97-AF65-F5344CB8AC3E}">
        <p14:creationId xmlns:p14="http://schemas.microsoft.com/office/powerpoint/2010/main" val="26383985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r>
              <a:rPr lang="en-GB"/>
              <a:t>Interior Gateway Protocol</a:t>
            </a:r>
          </a:p>
          <a:p>
            <a:r>
              <a:rPr lang="en-GB"/>
              <a:t>Advanced distance-vector</a:t>
            </a:r>
          </a:p>
          <a:p>
            <a:r>
              <a:rPr lang="en-GB"/>
              <a:t>More metrics than RIP</a:t>
            </a:r>
          </a:p>
          <a:p>
            <a:r>
              <a:rPr lang="en-GB"/>
              <a:t>Supports classless addressing</a:t>
            </a:r>
          </a:p>
          <a:p>
            <a:r>
              <a:rPr lang="en-GB"/>
              <a:t>Versions for IPv4 and IPv6</a:t>
            </a:r>
          </a:p>
          <a:p>
            <a:r>
              <a:rPr lang="en-GB"/>
              <a:t>Doesn’t use TCP or UDP but runs over IP directly (protocol #88)</a:t>
            </a:r>
            <a:endParaRPr lang="en-US"/>
          </a:p>
          <a:p>
            <a:endParaRPr lang="en-US" dirty="0"/>
          </a:p>
        </p:txBody>
      </p:sp>
      <p:sp>
        <p:nvSpPr>
          <p:cNvPr id="3" name="Title 2"/>
          <p:cNvSpPr>
            <a:spLocks noGrp="1"/>
          </p:cNvSpPr>
          <p:nvPr>
            <p:ph type="title"/>
          </p:nvPr>
        </p:nvSpPr>
        <p:spPr/>
        <p:txBody>
          <a:bodyPr/>
          <a:lstStyle/>
          <a:p>
            <a:r>
              <a:rPr lang="en-GB" sz="4400"/>
              <a:t>Enhanced Interior Gateway Routing Protocol (EIGRP)</a:t>
            </a:r>
            <a:endParaRPr lang="en-US" sz="4400" dirty="0"/>
          </a:p>
        </p:txBody>
      </p:sp>
      <p:sp>
        <p:nvSpPr>
          <p:cNvPr id="4" name="Footer Placeholder 3"/>
          <p:cNvSpPr>
            <a:spLocks noGrp="1"/>
          </p:cNvSpPr>
          <p:nvPr>
            <p:ph type="ftr" sz="quarter" idx="3"/>
          </p:nvPr>
        </p:nvSpPr>
        <p:spPr>
          <a:xfrm>
            <a:off x="0" y="6537325"/>
            <a:ext cx="12192000" cy="320675"/>
          </a:xfrm>
        </p:spPr>
        <p:txBody>
          <a:bodyPr/>
          <a:lstStyle/>
          <a:p>
            <a:r>
              <a:rPr lang="en-US"/>
              <a:t>3.1 Routing</a:t>
            </a:r>
            <a:endParaRPr lang="en-US" dirty="0"/>
          </a:p>
        </p:txBody>
      </p:sp>
      <p:sp>
        <p:nvSpPr>
          <p:cNvPr id="5" name="Slide Number Placeholder 4"/>
          <p:cNvSpPr>
            <a:spLocks noGrp="1"/>
          </p:cNvSpPr>
          <p:nvPr>
            <p:ph type="sldNum" sz="quarter" idx="4"/>
          </p:nvPr>
        </p:nvSpPr>
        <p:spPr>
          <a:xfrm>
            <a:off x="11460163" y="6308725"/>
            <a:ext cx="731837" cy="549275"/>
          </a:xfrm>
        </p:spPr>
        <p:txBody>
          <a:bodyPr/>
          <a:lstStyle/>
          <a:p>
            <a:r>
              <a:rPr lang="en-US" dirty="0"/>
              <a:t>161</a:t>
            </a:r>
          </a:p>
        </p:txBody>
      </p:sp>
    </p:spTree>
    <p:extLst>
      <p:ext uri="{BB962C8B-B14F-4D97-AF65-F5344CB8AC3E}">
        <p14:creationId xmlns:p14="http://schemas.microsoft.com/office/powerpoint/2010/main" val="15416128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altLang="en-US" noProof="0"/>
              <a:t>Open Shortest Path First (OSPF)</a:t>
            </a:r>
            <a:endParaRPr lang="en-US" altLang="en-US" noProof="0" dirty="0"/>
          </a:p>
        </p:txBody>
      </p:sp>
      <p:sp>
        <p:nvSpPr>
          <p:cNvPr id="14339" name="Content Placeholder 2"/>
          <p:cNvSpPr>
            <a:spLocks noGrp="1"/>
          </p:cNvSpPr>
          <p:nvPr>
            <p:ph sz="half" idx="1"/>
          </p:nvPr>
        </p:nvSpPr>
        <p:spPr/>
        <p:txBody>
          <a:bodyPr>
            <a:normAutofit fontScale="70000" lnSpcReduction="20000"/>
          </a:bodyPr>
          <a:lstStyle/>
          <a:p>
            <a:r>
              <a:rPr lang="en-US" noProof="0"/>
              <a:t>Link-state</a:t>
            </a:r>
          </a:p>
          <a:p>
            <a:r>
              <a:rPr lang="en-US" noProof="0"/>
              <a:t>Interior Gateway Protocol</a:t>
            </a:r>
          </a:p>
          <a:p>
            <a:r>
              <a:rPr lang="en-US" noProof="0"/>
              <a:t>Suited to complex private networks</a:t>
            </a:r>
          </a:p>
          <a:p>
            <a:r>
              <a:rPr lang="en-US" noProof="0"/>
              <a:t>Group related networks by area</a:t>
            </a:r>
          </a:p>
          <a:p>
            <a:r>
              <a:rPr lang="en-US" noProof="0"/>
              <a:t>Supports classless addressing</a:t>
            </a:r>
          </a:p>
          <a:p>
            <a:r>
              <a:rPr lang="en-GB"/>
              <a:t>Doesn’t use TCP or UDP but runs over IP directly (protocol #89)</a:t>
            </a:r>
            <a:endParaRPr lang="en-US" dirty="0"/>
          </a:p>
        </p:txBody>
      </p:sp>
      <p:pic>
        <p:nvPicPr>
          <p:cNvPr id="8" name="Content Placeholder 7" descr="Typical OSPF topology"/>
          <p:cNvPicPr>
            <a:picLocks noGrp="1"/>
          </p:cNvPicPr>
          <p:nvPr>
            <p:ph sz="half" idx="2"/>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a:xfrm>
            <a:off x="6229906" y="1841362"/>
            <a:ext cx="5732938" cy="3724552"/>
          </a:xfrm>
        </p:spPr>
      </p:pic>
      <p:sp>
        <p:nvSpPr>
          <p:cNvPr id="2" name="Footer Placeholder 1"/>
          <p:cNvSpPr>
            <a:spLocks noGrp="1"/>
          </p:cNvSpPr>
          <p:nvPr>
            <p:ph type="ftr" sz="quarter" idx="3"/>
          </p:nvPr>
        </p:nvSpPr>
        <p:spPr>
          <a:xfrm>
            <a:off x="0" y="6537325"/>
            <a:ext cx="12192000" cy="320675"/>
          </a:xfrm>
        </p:spPr>
        <p:txBody>
          <a:bodyPr/>
          <a:lstStyle/>
          <a:p>
            <a:r>
              <a:rPr lang="en-US"/>
              <a:t>3.1 Routing</a:t>
            </a:r>
            <a:endParaRPr lang="en-US" dirty="0"/>
          </a:p>
        </p:txBody>
      </p:sp>
      <p:sp>
        <p:nvSpPr>
          <p:cNvPr id="3" name="Slide Number Placeholder 2"/>
          <p:cNvSpPr>
            <a:spLocks noGrp="1"/>
          </p:cNvSpPr>
          <p:nvPr>
            <p:ph type="sldNum" sz="quarter" idx="4"/>
          </p:nvPr>
        </p:nvSpPr>
        <p:spPr>
          <a:xfrm>
            <a:off x="11460163" y="6308725"/>
            <a:ext cx="731837" cy="549275"/>
          </a:xfrm>
        </p:spPr>
        <p:txBody>
          <a:bodyPr/>
          <a:lstStyle/>
          <a:p>
            <a:r>
              <a:rPr lang="en-US" dirty="0"/>
              <a:t>162</a:t>
            </a:r>
          </a:p>
        </p:txBody>
      </p:sp>
    </p:spTree>
    <p:extLst>
      <p:ext uri="{BB962C8B-B14F-4D97-AF65-F5344CB8AC3E}">
        <p14:creationId xmlns:p14="http://schemas.microsoft.com/office/powerpoint/2010/main" val="22863349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Content Placeholder 2"/>
          <p:cNvSpPr>
            <a:spLocks noGrp="1"/>
          </p:cNvSpPr>
          <p:nvPr>
            <p:ph idx="1"/>
          </p:nvPr>
        </p:nvSpPr>
        <p:spPr/>
        <p:txBody>
          <a:bodyPr>
            <a:normAutofit fontScale="85000" lnSpcReduction="20000"/>
          </a:bodyPr>
          <a:lstStyle/>
          <a:p>
            <a:r>
              <a:rPr lang="en-US" noProof="0"/>
              <a:t>Classed as hybrid </a:t>
            </a:r>
            <a:r>
              <a:rPr lang="en-US" noProof="0" dirty="0"/>
              <a:t>or path vector</a:t>
            </a:r>
          </a:p>
          <a:p>
            <a:r>
              <a:rPr lang="en-US" noProof="0" dirty="0"/>
              <a:t>Usually deployed as an Exterior Gateway Protocol</a:t>
            </a:r>
          </a:p>
          <a:p>
            <a:r>
              <a:rPr lang="en-US" noProof="0" dirty="0"/>
              <a:t>Supports routing on the Internet</a:t>
            </a:r>
          </a:p>
          <a:p>
            <a:pPr lvl="1"/>
            <a:r>
              <a:rPr lang="en-US" noProof="0" dirty="0"/>
              <a:t>Autonomous Systems (AS) hide internal network complexity from Internet routers</a:t>
            </a:r>
          </a:p>
          <a:p>
            <a:pPr lvl="1"/>
            <a:r>
              <a:rPr lang="en-US" noProof="0" dirty="0"/>
              <a:t>Autonomous System Number (ASN)</a:t>
            </a:r>
          </a:p>
          <a:p>
            <a:pPr lvl="1"/>
            <a:r>
              <a:rPr lang="en-US" noProof="0" dirty="0"/>
              <a:t>BGP routers exchange AS path data between Autonomous Systems</a:t>
            </a:r>
          </a:p>
          <a:p>
            <a:r>
              <a:rPr lang="en-US" noProof="0" dirty="0"/>
              <a:t>Supports classless addressing</a:t>
            </a:r>
          </a:p>
          <a:p>
            <a:r>
              <a:rPr lang="en-US" noProof="0" dirty="0"/>
              <a:t>Runs over TCP on port 179</a:t>
            </a:r>
          </a:p>
        </p:txBody>
      </p:sp>
      <p:sp>
        <p:nvSpPr>
          <p:cNvPr id="16386" name="Title 1"/>
          <p:cNvSpPr>
            <a:spLocks noGrp="1"/>
          </p:cNvSpPr>
          <p:nvPr>
            <p:ph type="title"/>
          </p:nvPr>
        </p:nvSpPr>
        <p:spPr/>
        <p:txBody>
          <a:bodyPr/>
          <a:lstStyle/>
          <a:p>
            <a:r>
              <a:rPr lang="en-US" altLang="en-US" noProof="0"/>
              <a:t>Border Gateway Protocol (BGP)</a:t>
            </a:r>
            <a:endParaRPr lang="en-US" altLang="en-US" noProof="0" dirty="0"/>
          </a:p>
        </p:txBody>
      </p:sp>
      <p:sp>
        <p:nvSpPr>
          <p:cNvPr id="2" name="Footer Placeholder 1"/>
          <p:cNvSpPr>
            <a:spLocks noGrp="1"/>
          </p:cNvSpPr>
          <p:nvPr>
            <p:ph type="ftr" sz="quarter" idx="3"/>
          </p:nvPr>
        </p:nvSpPr>
        <p:spPr>
          <a:xfrm>
            <a:off x="0" y="6537325"/>
            <a:ext cx="12192000" cy="320675"/>
          </a:xfrm>
        </p:spPr>
        <p:txBody>
          <a:bodyPr/>
          <a:lstStyle/>
          <a:p>
            <a:r>
              <a:rPr lang="en-US"/>
              <a:t>3.1 Routing</a:t>
            </a:r>
            <a:endParaRPr lang="en-US" dirty="0"/>
          </a:p>
        </p:txBody>
      </p:sp>
      <p:sp>
        <p:nvSpPr>
          <p:cNvPr id="3" name="Slide Number Placeholder 2"/>
          <p:cNvSpPr>
            <a:spLocks noGrp="1"/>
          </p:cNvSpPr>
          <p:nvPr>
            <p:ph type="sldNum" sz="quarter" idx="4"/>
          </p:nvPr>
        </p:nvSpPr>
        <p:spPr>
          <a:xfrm>
            <a:off x="11460163" y="6308725"/>
            <a:ext cx="731837" cy="549275"/>
          </a:xfrm>
        </p:spPr>
        <p:txBody>
          <a:bodyPr/>
          <a:lstStyle/>
          <a:p>
            <a:r>
              <a:rPr lang="en-US" dirty="0"/>
              <a:t>163</a:t>
            </a:r>
          </a:p>
        </p:txBody>
      </p:sp>
    </p:spTree>
    <p:extLst>
      <p:ext uri="{BB962C8B-B14F-4D97-AF65-F5344CB8AC3E}">
        <p14:creationId xmlns:p14="http://schemas.microsoft.com/office/powerpoint/2010/main" val="9373480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altLang="en-US"/>
              <a:t>AD and Route Redistribution</a:t>
            </a:r>
            <a:endParaRPr lang="en-US" altLang="en-US" dirty="0"/>
          </a:p>
        </p:txBody>
      </p:sp>
      <p:sp>
        <p:nvSpPr>
          <p:cNvPr id="17411" name="Content Placeholder 2"/>
          <p:cNvSpPr>
            <a:spLocks noGrp="1"/>
          </p:cNvSpPr>
          <p:nvPr>
            <p:ph sz="half" idx="1"/>
          </p:nvPr>
        </p:nvSpPr>
        <p:spPr/>
        <p:txBody>
          <a:bodyPr>
            <a:normAutofit fontScale="85000" lnSpcReduction="10000"/>
          </a:bodyPr>
          <a:lstStyle/>
          <a:p>
            <a:r>
              <a:rPr lang="en-US" altLang="en-US" noProof="0"/>
              <a:t>Administrative Distance (AD)</a:t>
            </a:r>
          </a:p>
          <a:p>
            <a:pPr lvl="1"/>
            <a:r>
              <a:rPr lang="en-US" altLang="en-US" noProof="0"/>
              <a:t>Metric used when multiple routing protocols are used</a:t>
            </a:r>
          </a:p>
          <a:p>
            <a:pPr lvl="1"/>
            <a:r>
              <a:rPr lang="en-US" altLang="en-US" noProof="0"/>
              <a:t>Lower value routing protocols are preferred</a:t>
            </a:r>
          </a:p>
          <a:p>
            <a:r>
              <a:rPr lang="en-US" altLang="en-US"/>
              <a:t>Route redistribution</a:t>
            </a:r>
          </a:p>
          <a:p>
            <a:pPr lvl="1"/>
            <a:r>
              <a:rPr lang="en-US" altLang="en-US" noProof="0"/>
              <a:t>Router learns routes passed from one routing protocol to another</a:t>
            </a:r>
          </a:p>
          <a:p>
            <a:pPr lvl="1"/>
            <a:r>
              <a:rPr lang="en-US" altLang="en-US"/>
              <a:t>Consolidate different metrics</a:t>
            </a:r>
            <a:endParaRPr lang="en-US" altLang="en-US" noProof="0" dirty="0"/>
          </a:p>
        </p:txBody>
      </p:sp>
      <p:pic>
        <p:nvPicPr>
          <p:cNvPr id="6" name="Content Placeholder 5"/>
          <p:cNvPicPr>
            <a:picLocks noGrp="1" noChangeAspect="1"/>
          </p:cNvPicPr>
          <p:nvPr>
            <p:ph sz="half" idx="2"/>
          </p:nvPr>
        </p:nvPicPr>
        <p:blipFill>
          <a:blip r:embed="rId3"/>
          <a:stretch>
            <a:fillRect/>
          </a:stretch>
        </p:blipFill>
        <p:spPr>
          <a:xfrm>
            <a:off x="6229735" y="1659264"/>
            <a:ext cx="5733280" cy="4088746"/>
          </a:xfrm>
        </p:spPr>
      </p:pic>
      <p:sp>
        <p:nvSpPr>
          <p:cNvPr id="2" name="Footer Placeholder 1"/>
          <p:cNvSpPr>
            <a:spLocks noGrp="1"/>
          </p:cNvSpPr>
          <p:nvPr>
            <p:ph type="ftr" sz="quarter" idx="3"/>
          </p:nvPr>
        </p:nvSpPr>
        <p:spPr>
          <a:xfrm>
            <a:off x="0" y="6537325"/>
            <a:ext cx="12192000" cy="320675"/>
          </a:xfrm>
        </p:spPr>
        <p:txBody>
          <a:bodyPr/>
          <a:lstStyle/>
          <a:p>
            <a:r>
              <a:rPr lang="en-US"/>
              <a:t>3.1 Routing</a:t>
            </a:r>
            <a:endParaRPr lang="en-US" dirty="0"/>
          </a:p>
        </p:txBody>
      </p:sp>
      <p:sp>
        <p:nvSpPr>
          <p:cNvPr id="4" name="Slide Number Placeholder 3"/>
          <p:cNvSpPr>
            <a:spLocks noGrp="1"/>
          </p:cNvSpPr>
          <p:nvPr>
            <p:ph type="sldNum" sz="quarter" idx="4"/>
          </p:nvPr>
        </p:nvSpPr>
        <p:spPr>
          <a:xfrm>
            <a:off x="11460163" y="6308725"/>
            <a:ext cx="731837" cy="549275"/>
          </a:xfrm>
        </p:spPr>
        <p:txBody>
          <a:bodyPr/>
          <a:lstStyle/>
          <a:p>
            <a:r>
              <a:rPr lang="en-US" dirty="0"/>
              <a:t>164</a:t>
            </a:r>
          </a:p>
        </p:txBody>
      </p:sp>
    </p:spTree>
    <p:extLst>
      <p:ext uri="{BB962C8B-B14F-4D97-AF65-F5344CB8AC3E}">
        <p14:creationId xmlns:p14="http://schemas.microsoft.com/office/powerpoint/2010/main" val="40503722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altLang="en-US" noProof="0"/>
              <a:t>IPv4 and IPv6 Internet Routing</a:t>
            </a:r>
            <a:endParaRPr lang="en-US" altLang="en-US" noProof="0" dirty="0"/>
          </a:p>
        </p:txBody>
      </p:sp>
      <p:sp>
        <p:nvSpPr>
          <p:cNvPr id="3" name="Content Placeholder 2"/>
          <p:cNvSpPr>
            <a:spLocks noGrp="1"/>
          </p:cNvSpPr>
          <p:nvPr>
            <p:ph sz="half" idx="1"/>
          </p:nvPr>
        </p:nvSpPr>
        <p:spPr/>
        <p:txBody>
          <a:bodyPr>
            <a:normAutofit fontScale="92500" lnSpcReduction="20000"/>
          </a:bodyPr>
          <a:lstStyle/>
          <a:p>
            <a:r>
              <a:rPr lang="en-US" noProof="0" dirty="0"/>
              <a:t>IPv4 Internet routing</a:t>
            </a:r>
          </a:p>
          <a:p>
            <a:pPr lvl="1"/>
            <a:r>
              <a:rPr lang="en-US" noProof="0" dirty="0"/>
              <a:t>CIDR/supernetting introduced in the 90s</a:t>
            </a:r>
          </a:p>
          <a:p>
            <a:pPr lvl="1"/>
            <a:r>
              <a:rPr lang="en-US" noProof="0" dirty="0"/>
              <a:t>/8 CIDR blocks allocated to Regional Internet Registries (RIR)</a:t>
            </a:r>
          </a:p>
          <a:p>
            <a:pPr lvl="1"/>
            <a:r>
              <a:rPr lang="en-US" noProof="0" dirty="0"/>
              <a:t>RIRs allocate blocks to ISPs</a:t>
            </a:r>
          </a:p>
          <a:p>
            <a:pPr lvl="1"/>
            <a:r>
              <a:rPr lang="en-US" noProof="0" dirty="0"/>
              <a:t>ISPs divide up their allocations between customer organizations and end users</a:t>
            </a:r>
          </a:p>
        </p:txBody>
      </p:sp>
      <p:sp>
        <p:nvSpPr>
          <p:cNvPr id="4" name="Content Placeholder 3"/>
          <p:cNvSpPr>
            <a:spLocks noGrp="1"/>
          </p:cNvSpPr>
          <p:nvPr>
            <p:ph sz="half" idx="2"/>
          </p:nvPr>
        </p:nvSpPr>
        <p:spPr/>
        <p:txBody>
          <a:bodyPr>
            <a:normAutofit fontScale="92500" lnSpcReduction="20000"/>
          </a:bodyPr>
          <a:lstStyle/>
          <a:p>
            <a:r>
              <a:rPr lang="en-US" noProof="0"/>
              <a:t>IPv6 Internet routing</a:t>
            </a:r>
          </a:p>
          <a:p>
            <a:pPr lvl="1"/>
            <a:r>
              <a:rPr lang="en-US" noProof="0"/>
              <a:t>Designed as a hierarchy from the start</a:t>
            </a:r>
          </a:p>
          <a:p>
            <a:pPr lvl="1"/>
            <a:r>
              <a:rPr lang="en-US" noProof="0"/>
              <a:t>Global unicast address space</a:t>
            </a:r>
          </a:p>
          <a:p>
            <a:pPr lvl="1"/>
            <a:r>
              <a:rPr lang="en-US" noProof="0"/>
              <a:t>Top-level allocations to RIRs then to ISPs</a:t>
            </a:r>
          </a:p>
          <a:p>
            <a:pPr lvl="1"/>
            <a:r>
              <a:rPr lang="en-US" noProof="0"/>
              <a:t>Customers get allocations from /48 (big organization) to /64 (home user)</a:t>
            </a:r>
          </a:p>
          <a:p>
            <a:pPr lvl="1"/>
            <a:endParaRPr lang="en-US" noProof="0" dirty="0"/>
          </a:p>
        </p:txBody>
      </p:sp>
      <p:sp>
        <p:nvSpPr>
          <p:cNvPr id="2" name="Footer Placeholder 1"/>
          <p:cNvSpPr>
            <a:spLocks noGrp="1"/>
          </p:cNvSpPr>
          <p:nvPr>
            <p:ph type="ftr" sz="quarter" idx="3"/>
          </p:nvPr>
        </p:nvSpPr>
        <p:spPr>
          <a:xfrm>
            <a:off x="0" y="6537325"/>
            <a:ext cx="12192000" cy="320675"/>
          </a:xfrm>
        </p:spPr>
        <p:txBody>
          <a:bodyPr/>
          <a:lstStyle/>
          <a:p>
            <a:r>
              <a:rPr lang="en-US"/>
              <a:t>3.1 Routing</a:t>
            </a:r>
            <a:endParaRPr lang="en-US" dirty="0"/>
          </a:p>
        </p:txBody>
      </p:sp>
      <p:sp>
        <p:nvSpPr>
          <p:cNvPr id="5" name="Slide Number Placeholder 4"/>
          <p:cNvSpPr>
            <a:spLocks noGrp="1"/>
          </p:cNvSpPr>
          <p:nvPr>
            <p:ph type="sldNum" sz="quarter" idx="4"/>
          </p:nvPr>
        </p:nvSpPr>
        <p:spPr>
          <a:xfrm>
            <a:off x="11460163" y="6308725"/>
            <a:ext cx="731837" cy="549275"/>
          </a:xfrm>
        </p:spPr>
        <p:txBody>
          <a:bodyPr/>
          <a:lstStyle/>
          <a:p>
            <a:r>
              <a:rPr lang="en-US" dirty="0"/>
              <a:t>165</a:t>
            </a:r>
          </a:p>
        </p:txBody>
      </p:sp>
    </p:spTree>
    <p:extLst>
      <p:ext uri="{BB962C8B-B14F-4D97-AF65-F5344CB8AC3E}">
        <p14:creationId xmlns:p14="http://schemas.microsoft.com/office/powerpoint/2010/main" val="36976085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r>
              <a:rPr lang="en-GB"/>
              <a:t>Provide redundancy for hosts – keep default gateway online!</a:t>
            </a:r>
          </a:p>
          <a:p>
            <a:r>
              <a:rPr lang="en-GB"/>
              <a:t>Hot Standby Router Protocol (HSRP)</a:t>
            </a:r>
          </a:p>
          <a:p>
            <a:pPr lvl="1"/>
            <a:r>
              <a:rPr lang="en-GB"/>
              <a:t>Multiple router appliances serve as default gateway</a:t>
            </a:r>
          </a:p>
          <a:p>
            <a:pPr lvl="1"/>
            <a:r>
              <a:rPr lang="en-GB"/>
              <a:t>Configured with actual and virtual IP addresses</a:t>
            </a:r>
          </a:p>
          <a:p>
            <a:pPr lvl="1"/>
            <a:r>
              <a:rPr lang="en-GB"/>
              <a:t>Hosts given virtual IP address as default gateway parameter</a:t>
            </a:r>
          </a:p>
          <a:p>
            <a:r>
              <a:rPr lang="en-US"/>
              <a:t>Virtual Router Redundancy Protocol (VRRP)</a:t>
            </a:r>
          </a:p>
          <a:p>
            <a:pPr lvl="1"/>
            <a:r>
              <a:rPr lang="en-US"/>
              <a:t>Open standard protocol providing similar functionality to HSRP</a:t>
            </a:r>
            <a:endParaRPr lang="en-GB"/>
          </a:p>
          <a:p>
            <a:endParaRPr lang="en-US" dirty="0"/>
          </a:p>
        </p:txBody>
      </p:sp>
      <p:sp>
        <p:nvSpPr>
          <p:cNvPr id="3" name="Title 2"/>
          <p:cNvSpPr>
            <a:spLocks noGrp="1"/>
          </p:cNvSpPr>
          <p:nvPr>
            <p:ph type="title"/>
          </p:nvPr>
        </p:nvSpPr>
        <p:spPr/>
        <p:txBody>
          <a:bodyPr/>
          <a:lstStyle/>
          <a:p>
            <a:r>
              <a:rPr lang="en-US"/>
              <a:t>High Availability Routing</a:t>
            </a:r>
            <a:endParaRPr lang="en-US" dirty="0"/>
          </a:p>
        </p:txBody>
      </p:sp>
      <p:sp>
        <p:nvSpPr>
          <p:cNvPr id="4" name="Footer Placeholder 3"/>
          <p:cNvSpPr>
            <a:spLocks noGrp="1"/>
          </p:cNvSpPr>
          <p:nvPr>
            <p:ph type="ftr" sz="quarter" idx="3"/>
          </p:nvPr>
        </p:nvSpPr>
        <p:spPr>
          <a:xfrm>
            <a:off x="0" y="6537325"/>
            <a:ext cx="12192000" cy="320675"/>
          </a:xfrm>
        </p:spPr>
        <p:txBody>
          <a:bodyPr/>
          <a:lstStyle/>
          <a:p>
            <a:r>
              <a:rPr lang="en-US"/>
              <a:t>3.1 Routing</a:t>
            </a:r>
            <a:endParaRPr lang="en-US" dirty="0"/>
          </a:p>
        </p:txBody>
      </p:sp>
      <p:sp>
        <p:nvSpPr>
          <p:cNvPr id="5" name="Slide Number Placeholder 4"/>
          <p:cNvSpPr>
            <a:spLocks noGrp="1"/>
          </p:cNvSpPr>
          <p:nvPr>
            <p:ph type="sldNum" sz="quarter" idx="4"/>
          </p:nvPr>
        </p:nvSpPr>
        <p:spPr>
          <a:xfrm>
            <a:off x="11460163" y="6308725"/>
            <a:ext cx="731837" cy="549275"/>
          </a:xfrm>
        </p:spPr>
        <p:txBody>
          <a:bodyPr/>
          <a:lstStyle/>
          <a:p>
            <a:r>
              <a:rPr lang="en-US" dirty="0"/>
              <a:t>166</a:t>
            </a:r>
          </a:p>
        </p:txBody>
      </p:sp>
    </p:spTree>
    <p:extLst>
      <p:ext uri="{BB962C8B-B14F-4D97-AF65-F5344CB8AC3E}">
        <p14:creationId xmlns:p14="http://schemas.microsoft.com/office/powerpoint/2010/main" val="39516897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1A72663A-154C-4CF0-97D2-5E65A8B40327}"/>
              </a:ext>
            </a:extLst>
          </p:cNvPr>
          <p:cNvSpPr>
            <a:spLocks noGrp="1"/>
          </p:cNvSpPr>
          <p:nvPr>
            <p:ph idx="1"/>
          </p:nvPr>
        </p:nvSpPr>
        <p:spPr/>
        <p:txBody>
          <a:bodyPr>
            <a:normAutofit fontScale="55000" lnSpcReduction="20000"/>
          </a:bodyPr>
          <a:lstStyle/>
          <a:p>
            <a:r>
              <a:rPr lang="en-US" dirty="0"/>
              <a:t>Understand the features and functions of IP routers, such as path selection, routing tables, routing algorithms, and routing metrics</a:t>
            </a:r>
          </a:p>
          <a:p>
            <a:r>
              <a:rPr lang="en-US" dirty="0"/>
              <a:t>Understand the functions of and distinctions between dynamic routing protocols (RIP, EIGRP, OSPF, and BGP)</a:t>
            </a:r>
          </a:p>
          <a:p>
            <a:r>
              <a:rPr lang="en-US" dirty="0"/>
              <a:t>Understand highly available and fault tolerant routing design</a:t>
            </a:r>
          </a:p>
          <a:p>
            <a:r>
              <a:rPr lang="en-US" dirty="0"/>
              <a:t>Install, configure, and troubleshoot basic routers using command line tools, such as tracert/traceroute, pathping, mtr, and route</a:t>
            </a:r>
          </a:p>
        </p:txBody>
      </p:sp>
      <p:sp>
        <p:nvSpPr>
          <p:cNvPr id="2" name="Footer Placeholder 1"/>
          <p:cNvSpPr>
            <a:spLocks noGrp="1"/>
          </p:cNvSpPr>
          <p:nvPr>
            <p:ph type="ftr" sz="quarter" idx="3"/>
          </p:nvPr>
        </p:nvSpPr>
        <p:spPr>
          <a:xfrm>
            <a:off x="0" y="6537325"/>
            <a:ext cx="12192000" cy="320675"/>
          </a:xfrm>
        </p:spPr>
        <p:txBody>
          <a:bodyPr/>
          <a:lstStyle/>
          <a:p>
            <a:r>
              <a:rPr lang="en-US"/>
              <a:t>3.1 Routing</a:t>
            </a:r>
            <a:endParaRPr lang="en-US" dirty="0"/>
          </a:p>
        </p:txBody>
      </p:sp>
      <p:sp>
        <p:nvSpPr>
          <p:cNvPr id="3" name="Slide Number Placeholder 2"/>
          <p:cNvSpPr>
            <a:spLocks noGrp="1"/>
          </p:cNvSpPr>
          <p:nvPr>
            <p:ph type="sldNum" sz="quarter" idx="4"/>
          </p:nvPr>
        </p:nvSpPr>
        <p:spPr>
          <a:xfrm>
            <a:off x="11460163" y="6308725"/>
            <a:ext cx="731837" cy="549275"/>
          </a:xfrm>
        </p:spPr>
        <p:txBody>
          <a:bodyPr/>
          <a:lstStyle/>
          <a:p>
            <a:r>
              <a:rPr lang="en-US" dirty="0"/>
              <a:t>153</a:t>
            </a:r>
          </a:p>
        </p:txBody>
      </p:sp>
    </p:spTree>
    <p:extLst>
      <p:ext uri="{BB962C8B-B14F-4D97-AF65-F5344CB8AC3E}">
        <p14:creationId xmlns:p14="http://schemas.microsoft.com/office/powerpoint/2010/main" val="35958382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noProof="0"/>
              <a:t>Installing and Configuring Routers</a:t>
            </a:r>
            <a:endParaRPr lang="en-US" noProof="0" dirty="0"/>
          </a:p>
        </p:txBody>
      </p:sp>
      <p:sp>
        <p:nvSpPr>
          <p:cNvPr id="4" name="Content Placeholder 3"/>
          <p:cNvSpPr>
            <a:spLocks noGrp="1"/>
          </p:cNvSpPr>
          <p:nvPr>
            <p:ph sz="half" idx="1"/>
          </p:nvPr>
        </p:nvSpPr>
        <p:spPr/>
        <p:txBody>
          <a:bodyPr>
            <a:normAutofit fontScale="85000" lnSpcReduction="20000"/>
          </a:bodyPr>
          <a:lstStyle/>
          <a:p>
            <a:r>
              <a:rPr lang="en-US" dirty="0"/>
              <a:t>Software/Network OS (NOS) router (multi-homed server)</a:t>
            </a:r>
          </a:p>
          <a:p>
            <a:r>
              <a:rPr lang="en-US" dirty="0"/>
              <a:t>SOHO router – multifunction with DSL and Wi-Fi</a:t>
            </a:r>
          </a:p>
          <a:p>
            <a:r>
              <a:rPr lang="en-US" dirty="0"/>
              <a:t>Enterprise router appliance</a:t>
            </a:r>
          </a:p>
          <a:p>
            <a:pPr lvl="1"/>
            <a:r>
              <a:rPr lang="en-US" dirty="0"/>
              <a:t>High reliability and scalable performance</a:t>
            </a:r>
          </a:p>
          <a:p>
            <a:pPr lvl="1"/>
            <a:r>
              <a:rPr lang="en-US" dirty="0"/>
              <a:t>Plug-in cards provide adaptability</a:t>
            </a:r>
          </a:p>
          <a:p>
            <a:endParaRPr lang="en-US" dirty="0"/>
          </a:p>
        </p:txBody>
      </p:sp>
      <p:sp>
        <p:nvSpPr>
          <p:cNvPr id="2" name="Footer Placeholder 1"/>
          <p:cNvSpPr>
            <a:spLocks noGrp="1"/>
          </p:cNvSpPr>
          <p:nvPr>
            <p:ph type="ftr" sz="quarter" idx="3"/>
          </p:nvPr>
        </p:nvSpPr>
        <p:spPr/>
        <p:txBody>
          <a:bodyPr/>
          <a:lstStyle/>
          <a:p>
            <a:r>
              <a:rPr lang="en-US"/>
              <a:t>3.1 Routing</a:t>
            </a:r>
            <a:endParaRPr lang="en-US" dirty="0"/>
          </a:p>
        </p:txBody>
      </p:sp>
      <p:sp>
        <p:nvSpPr>
          <p:cNvPr id="3" name="Slide Number Placeholder 2"/>
          <p:cNvSpPr>
            <a:spLocks noGrp="1"/>
          </p:cNvSpPr>
          <p:nvPr>
            <p:ph type="sldNum" sz="quarter" idx="4"/>
          </p:nvPr>
        </p:nvSpPr>
        <p:spPr/>
        <p:txBody>
          <a:bodyPr/>
          <a:lstStyle/>
          <a:p>
            <a:r>
              <a:rPr lang="en-US" dirty="0"/>
              <a:t>167</a:t>
            </a:r>
          </a:p>
        </p:txBody>
      </p:sp>
      <p:pic>
        <p:nvPicPr>
          <p:cNvPr id="11" name="Content Placeholder 10" descr="Cisco 800 Series branch router - this type of device combines DSL Internet access with Ethernet switch, Wi-Fi, and VoIP for a &quot;one box&quot; solution for remote sites (Image © and Courtesy of Cisco Systems, Inc. Unauthorized use not permitted)">
            <a:extLst>
              <a:ext uri="{FF2B5EF4-FFF2-40B4-BE49-F238E27FC236}">
                <a16:creationId xmlns:a16="http://schemas.microsoft.com/office/drawing/2014/main" id="{EDF73DC4-FAFC-4CBB-BCD1-99C9DDBF8F49}"/>
              </a:ext>
            </a:extLst>
          </p:cNvPr>
          <p:cNvPicPr>
            <a:picLocks noGrp="1"/>
          </p:cNvPicPr>
          <p:nvPr>
            <p:ph sz="quarter" idx="12"/>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76707" y="1200912"/>
            <a:ext cx="4974336" cy="2170176"/>
          </a:xfrm>
          <a:prstGeom prst="rect">
            <a:avLst/>
          </a:prstGeom>
          <a:noFill/>
          <a:ln>
            <a:noFill/>
          </a:ln>
        </p:spPr>
      </p:pic>
      <p:pic>
        <p:nvPicPr>
          <p:cNvPr id="12" name="Content Placeholder 11" descr="Cisco 1000 Series Advanced Services Router - this type of device provides network edge connectivity over Carrier Ethernet networks (Image © and Courtesy of Cisco Systems, Inc. Unauthorized use not permitted)">
            <a:extLst>
              <a:ext uri="{FF2B5EF4-FFF2-40B4-BE49-F238E27FC236}">
                <a16:creationId xmlns:a16="http://schemas.microsoft.com/office/drawing/2014/main" id="{4BED0FB2-0E57-4A8B-9EE4-3C7ADB794E46}"/>
              </a:ext>
            </a:extLst>
          </p:cNvPr>
          <p:cNvPicPr>
            <a:picLocks noGrp="1"/>
          </p:cNvPicPr>
          <p:nvPr>
            <p:ph sz="quarter" idx="13"/>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76707" y="4462907"/>
            <a:ext cx="4974336" cy="1316736"/>
          </a:xfrm>
          <a:prstGeom prst="rect">
            <a:avLst/>
          </a:prstGeom>
          <a:noFill/>
          <a:ln>
            <a:noFill/>
          </a:ln>
        </p:spPr>
      </p:pic>
      <p:sp>
        <p:nvSpPr>
          <p:cNvPr id="13" name="TextBox 12">
            <a:extLst>
              <a:ext uri="{FF2B5EF4-FFF2-40B4-BE49-F238E27FC236}">
                <a16:creationId xmlns:a16="http://schemas.microsoft.com/office/drawing/2014/main" id="{3E6E7921-9CA7-46EF-85AB-B0E957540252}"/>
              </a:ext>
            </a:extLst>
          </p:cNvPr>
          <p:cNvSpPr txBox="1"/>
          <p:nvPr/>
        </p:nvSpPr>
        <p:spPr>
          <a:xfrm>
            <a:off x="576707" y="5869743"/>
            <a:ext cx="5092997" cy="276999"/>
          </a:xfrm>
          <a:prstGeom prst="rect">
            <a:avLst/>
          </a:prstGeom>
          <a:noFill/>
        </p:spPr>
        <p:txBody>
          <a:bodyPr wrap="none" rtlCol="0">
            <a:spAutoFit/>
          </a:bodyPr>
          <a:lstStyle/>
          <a:p>
            <a:r>
              <a:rPr lang="en-GB" sz="1200" i="1" dirty="0">
                <a:solidFill>
                  <a:schemeClr val="accent4"/>
                </a:solidFill>
              </a:rPr>
              <a:t>Images © and Courtesy of Cisco Systems, Inc. Unauthorized use not permitted</a:t>
            </a:r>
            <a:endParaRPr lang="en-US" sz="1200" i="1" dirty="0">
              <a:solidFill>
                <a:schemeClr val="accent4"/>
              </a:solidFill>
            </a:endParaRPr>
          </a:p>
        </p:txBody>
      </p:sp>
    </p:spTree>
    <p:extLst>
      <p:ext uri="{BB962C8B-B14F-4D97-AF65-F5344CB8AC3E}">
        <p14:creationId xmlns:p14="http://schemas.microsoft.com/office/powerpoint/2010/main" val="4609877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noProof="0"/>
              <a:t>Router Placement</a:t>
            </a:r>
            <a:endParaRPr lang="en-US" noProof="0" dirty="0"/>
          </a:p>
        </p:txBody>
      </p:sp>
      <p:sp>
        <p:nvSpPr>
          <p:cNvPr id="2" name="Footer Placeholder 1"/>
          <p:cNvSpPr>
            <a:spLocks noGrp="1"/>
          </p:cNvSpPr>
          <p:nvPr>
            <p:ph type="ftr" sz="quarter" idx="3"/>
          </p:nvPr>
        </p:nvSpPr>
        <p:spPr>
          <a:xfrm>
            <a:off x="0" y="6537325"/>
            <a:ext cx="12192000" cy="320675"/>
          </a:xfrm>
        </p:spPr>
        <p:txBody>
          <a:bodyPr/>
          <a:lstStyle/>
          <a:p>
            <a:r>
              <a:rPr lang="en-US"/>
              <a:t>3.1 Routing</a:t>
            </a:r>
            <a:endParaRPr lang="en-US" dirty="0"/>
          </a:p>
        </p:txBody>
      </p:sp>
      <p:sp>
        <p:nvSpPr>
          <p:cNvPr id="3" name="Slide Number Placeholder 2"/>
          <p:cNvSpPr>
            <a:spLocks noGrp="1"/>
          </p:cNvSpPr>
          <p:nvPr>
            <p:ph type="sldNum" sz="quarter" idx="4"/>
          </p:nvPr>
        </p:nvSpPr>
        <p:spPr>
          <a:xfrm>
            <a:off x="11460163" y="6308725"/>
            <a:ext cx="731837" cy="549275"/>
          </a:xfrm>
        </p:spPr>
        <p:txBody>
          <a:bodyPr/>
          <a:lstStyle/>
          <a:p>
            <a:r>
              <a:rPr lang="en-US" dirty="0"/>
              <a:t>168</a:t>
            </a:r>
          </a:p>
        </p:txBody>
      </p:sp>
      <p:pic>
        <p:nvPicPr>
          <p:cNvPr id="6" name="Content Placeholder 5">
            <a:extLst>
              <a:ext uri="{FF2B5EF4-FFF2-40B4-BE49-F238E27FC236}">
                <a16:creationId xmlns:a16="http://schemas.microsoft.com/office/drawing/2014/main" id="{AB658BA1-F027-4FAE-975B-B549F52801FD}"/>
              </a:ext>
            </a:extLst>
          </p:cNvPr>
          <p:cNvPicPr>
            <a:picLocks noGrp="1" noChangeAspect="1"/>
          </p:cNvPicPr>
          <p:nvPr>
            <p:ph idx="1"/>
          </p:nvPr>
        </p:nvPicPr>
        <p:blipFill>
          <a:blip r:embed="rId3"/>
          <a:stretch>
            <a:fillRect/>
          </a:stretch>
        </p:blipFill>
        <p:spPr>
          <a:xfrm>
            <a:off x="2008241" y="1245013"/>
            <a:ext cx="8145356" cy="4917248"/>
          </a:xfrm>
          <a:prstGeom prst="rect">
            <a:avLst/>
          </a:prstGeom>
        </p:spPr>
      </p:pic>
    </p:spTree>
    <p:extLst>
      <p:ext uri="{BB962C8B-B14F-4D97-AF65-F5344CB8AC3E}">
        <p14:creationId xmlns:p14="http://schemas.microsoft.com/office/powerpoint/2010/main" val="9888323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Router Configuration</a:t>
            </a:r>
            <a:endParaRPr lang="en-US" noProof="0" dirty="0"/>
          </a:p>
        </p:txBody>
      </p:sp>
      <p:sp>
        <p:nvSpPr>
          <p:cNvPr id="8" name="Content Placeholder 7"/>
          <p:cNvSpPr>
            <a:spLocks noGrp="1"/>
          </p:cNvSpPr>
          <p:nvPr>
            <p:ph sz="half" idx="1"/>
          </p:nvPr>
        </p:nvSpPr>
        <p:spPr/>
        <p:txBody>
          <a:bodyPr/>
          <a:lstStyle/>
          <a:p>
            <a:r>
              <a:rPr lang="en-US" noProof="0"/>
              <a:t>Appliance</a:t>
            </a:r>
          </a:p>
          <a:p>
            <a:pPr lvl="1"/>
            <a:r>
              <a:rPr lang="en-US"/>
              <a:t>SSH or Telnet</a:t>
            </a:r>
          </a:p>
          <a:p>
            <a:pPr lvl="1"/>
            <a:r>
              <a:rPr lang="en-US"/>
              <a:t>Console port</a:t>
            </a:r>
          </a:p>
          <a:p>
            <a:pPr lvl="1"/>
            <a:r>
              <a:rPr lang="en-US" noProof="0"/>
              <a:t>Network interface</a:t>
            </a:r>
          </a:p>
          <a:p>
            <a:pPr lvl="1"/>
            <a:r>
              <a:rPr lang="en-US"/>
              <a:t>Loopback interface</a:t>
            </a:r>
          </a:p>
          <a:p>
            <a:r>
              <a:rPr lang="en-US" noProof="0"/>
              <a:t>NOS router configuration tools</a:t>
            </a:r>
            <a:endParaRPr lang="en-US" noProof="0" dirty="0"/>
          </a:p>
        </p:txBody>
      </p:sp>
      <p:sp>
        <p:nvSpPr>
          <p:cNvPr id="3" name="Footer Placeholder 2"/>
          <p:cNvSpPr>
            <a:spLocks noGrp="1"/>
          </p:cNvSpPr>
          <p:nvPr>
            <p:ph type="ftr" sz="quarter" idx="3"/>
          </p:nvPr>
        </p:nvSpPr>
        <p:spPr>
          <a:xfrm>
            <a:off x="0" y="6537325"/>
            <a:ext cx="12192000" cy="320675"/>
          </a:xfrm>
        </p:spPr>
        <p:txBody>
          <a:bodyPr/>
          <a:lstStyle/>
          <a:p>
            <a:r>
              <a:rPr lang="en-US"/>
              <a:t>3.1 Routing</a:t>
            </a:r>
            <a:endParaRPr lang="en-US" dirty="0"/>
          </a:p>
        </p:txBody>
      </p:sp>
      <p:sp>
        <p:nvSpPr>
          <p:cNvPr id="4" name="Slide Number Placeholder 3"/>
          <p:cNvSpPr>
            <a:spLocks noGrp="1"/>
          </p:cNvSpPr>
          <p:nvPr>
            <p:ph type="sldNum" sz="quarter" idx="4"/>
          </p:nvPr>
        </p:nvSpPr>
        <p:spPr>
          <a:xfrm>
            <a:off x="11460163" y="6308725"/>
            <a:ext cx="731837" cy="549275"/>
          </a:xfrm>
        </p:spPr>
        <p:txBody>
          <a:bodyPr/>
          <a:lstStyle/>
          <a:p>
            <a:r>
              <a:rPr lang="en-US" dirty="0"/>
              <a:t>168</a:t>
            </a:r>
          </a:p>
        </p:txBody>
      </p:sp>
      <p:pic>
        <p:nvPicPr>
          <p:cNvPr id="9" name="Content Placeholder 8" descr="Configuring routing protocols on a VyOS-based software router - the host can be configured at a local terminal or from a remote computer over Secure Shell (SSH)">
            <a:extLst>
              <a:ext uri="{FF2B5EF4-FFF2-40B4-BE49-F238E27FC236}">
                <a16:creationId xmlns:a16="http://schemas.microsoft.com/office/drawing/2014/main" id="{BE8ED94D-85A7-4538-A2A2-AACD85B6DD33}"/>
              </a:ext>
            </a:extLst>
          </p:cNvPr>
          <p:cNvPicPr>
            <a:picLocks noGrp="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6126163" y="1847255"/>
            <a:ext cx="5940425" cy="3712765"/>
          </a:xfrm>
          <a:prstGeom prst="rect">
            <a:avLst/>
          </a:prstGeom>
          <a:noFill/>
          <a:ln>
            <a:noFill/>
          </a:ln>
        </p:spPr>
      </p:pic>
    </p:spTree>
    <p:extLst>
      <p:ext uri="{BB962C8B-B14F-4D97-AF65-F5344CB8AC3E}">
        <p14:creationId xmlns:p14="http://schemas.microsoft.com/office/powerpoint/2010/main" val="2119332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3"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35246" y="997585"/>
            <a:ext cx="6390476" cy="3200000"/>
          </a:xfrm>
        </p:spPr>
      </p:pic>
      <p:sp>
        <p:nvSpPr>
          <p:cNvPr id="20482" name="Title 1"/>
          <p:cNvSpPr>
            <a:spLocks noGrp="1"/>
          </p:cNvSpPr>
          <p:nvPr>
            <p:ph type="title"/>
          </p:nvPr>
        </p:nvSpPr>
        <p:spPr/>
        <p:txBody>
          <a:bodyPr/>
          <a:lstStyle/>
          <a:p>
            <a:r>
              <a:rPr lang="en-US" altLang="en-US" noProof="0"/>
              <a:t>route</a:t>
            </a:r>
            <a:endParaRPr lang="en-US" altLang="en-US" noProof="0" dirty="0"/>
          </a:p>
        </p:txBody>
      </p:sp>
      <p:sp>
        <p:nvSpPr>
          <p:cNvPr id="2" name="Footer Placeholder 1"/>
          <p:cNvSpPr>
            <a:spLocks noGrp="1"/>
          </p:cNvSpPr>
          <p:nvPr>
            <p:ph type="ftr" sz="quarter" idx="3"/>
          </p:nvPr>
        </p:nvSpPr>
        <p:spPr>
          <a:xfrm>
            <a:off x="0" y="6537325"/>
            <a:ext cx="12192000" cy="320675"/>
          </a:xfrm>
        </p:spPr>
        <p:txBody>
          <a:bodyPr/>
          <a:lstStyle/>
          <a:p>
            <a:r>
              <a:rPr lang="en-US"/>
              <a:t>3.1 Routing</a:t>
            </a:r>
            <a:endParaRPr lang="en-US" dirty="0"/>
          </a:p>
        </p:txBody>
      </p:sp>
      <p:sp>
        <p:nvSpPr>
          <p:cNvPr id="3" name="Slide Number Placeholder 2"/>
          <p:cNvSpPr>
            <a:spLocks noGrp="1"/>
          </p:cNvSpPr>
          <p:nvPr>
            <p:ph type="sldNum" sz="quarter" idx="4"/>
          </p:nvPr>
        </p:nvSpPr>
        <p:spPr>
          <a:xfrm>
            <a:off x="11460163" y="6308725"/>
            <a:ext cx="731837" cy="549275"/>
          </a:xfrm>
        </p:spPr>
        <p:txBody>
          <a:bodyPr/>
          <a:lstStyle/>
          <a:p>
            <a:r>
              <a:rPr lang="en-US" dirty="0"/>
              <a:t>169</a:t>
            </a:r>
          </a:p>
        </p:txBody>
      </p:sp>
      <p:pic>
        <p:nvPicPr>
          <p:cNvPr id="2048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17297" y="2897257"/>
            <a:ext cx="4410075"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229362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altLang="en-US" noProof="0"/>
              <a:t>tracert and pathping</a:t>
            </a:r>
            <a:endParaRPr lang="en-US" altLang="en-US" noProof="0" dirty="0"/>
          </a:p>
        </p:txBody>
      </p:sp>
      <p:pic>
        <p:nvPicPr>
          <p:cNvPr id="21507" name="Picture 2"/>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tretch>
            <a:fillRect/>
          </a:stretch>
        </p:blipFill>
        <p:spPr>
          <a:xfrm>
            <a:off x="92075" y="2202190"/>
            <a:ext cx="5943600" cy="3002895"/>
          </a:xfrm>
        </p:spPr>
      </p:pic>
      <p:sp>
        <p:nvSpPr>
          <p:cNvPr id="2" name="Content Placeholder 1"/>
          <p:cNvSpPr>
            <a:spLocks noGrp="1"/>
          </p:cNvSpPr>
          <p:nvPr>
            <p:ph sz="half" idx="2"/>
          </p:nvPr>
        </p:nvSpPr>
        <p:spPr/>
        <p:txBody>
          <a:bodyPr/>
          <a:lstStyle/>
          <a:p>
            <a:r>
              <a:rPr lang="en-US" dirty="0"/>
              <a:t>t</a:t>
            </a:r>
            <a:r>
              <a:rPr lang="en-US" noProof="0" dirty="0" err="1"/>
              <a:t>racert</a:t>
            </a:r>
            <a:r>
              <a:rPr lang="en-US" noProof="0" dirty="0"/>
              <a:t>/tracert -6</a:t>
            </a:r>
          </a:p>
          <a:p>
            <a:r>
              <a:rPr lang="en-US" noProof="0" dirty="0"/>
              <a:t>pathping</a:t>
            </a:r>
          </a:p>
          <a:p>
            <a:endParaRPr lang="en-US" noProof="0" dirty="0"/>
          </a:p>
        </p:txBody>
      </p:sp>
      <p:sp>
        <p:nvSpPr>
          <p:cNvPr id="3" name="Footer Placeholder 2"/>
          <p:cNvSpPr>
            <a:spLocks noGrp="1"/>
          </p:cNvSpPr>
          <p:nvPr>
            <p:ph type="ftr" sz="quarter" idx="3"/>
          </p:nvPr>
        </p:nvSpPr>
        <p:spPr>
          <a:xfrm>
            <a:off x="0" y="6537325"/>
            <a:ext cx="12192000" cy="320675"/>
          </a:xfrm>
        </p:spPr>
        <p:txBody>
          <a:bodyPr/>
          <a:lstStyle/>
          <a:p>
            <a:r>
              <a:rPr lang="en-US"/>
              <a:t>3.1 Routing</a:t>
            </a:r>
            <a:endParaRPr lang="en-US" dirty="0"/>
          </a:p>
        </p:txBody>
      </p:sp>
      <p:sp>
        <p:nvSpPr>
          <p:cNvPr id="4" name="Slide Number Placeholder 3"/>
          <p:cNvSpPr>
            <a:spLocks noGrp="1"/>
          </p:cNvSpPr>
          <p:nvPr>
            <p:ph type="sldNum" sz="quarter" idx="4"/>
          </p:nvPr>
        </p:nvSpPr>
        <p:spPr>
          <a:xfrm>
            <a:off x="11460163" y="6308725"/>
            <a:ext cx="731837" cy="549275"/>
          </a:xfrm>
        </p:spPr>
        <p:txBody>
          <a:bodyPr/>
          <a:lstStyle/>
          <a:p>
            <a:r>
              <a:rPr lang="en-US" dirty="0"/>
              <a:t>171</a:t>
            </a:r>
          </a:p>
        </p:txBody>
      </p:sp>
    </p:spTree>
    <p:extLst>
      <p:ext uri="{BB962C8B-B14F-4D97-AF65-F5344CB8AC3E}">
        <p14:creationId xmlns:p14="http://schemas.microsoft.com/office/powerpoint/2010/main" val="8723554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0C9BCF3-6F50-4324-AE55-45146040677F}"/>
              </a:ext>
            </a:extLst>
          </p:cNvPr>
          <p:cNvSpPr>
            <a:spLocks noGrp="1"/>
          </p:cNvSpPr>
          <p:nvPr>
            <p:ph idx="1"/>
          </p:nvPr>
        </p:nvSpPr>
        <p:spPr/>
        <p:txBody>
          <a:bodyPr>
            <a:normAutofit/>
          </a:bodyPr>
          <a:lstStyle/>
          <a:p>
            <a:r>
              <a:rPr lang="en-US" dirty="0"/>
              <a:t>traceroute6/traceroute -6</a:t>
            </a:r>
          </a:p>
          <a:p>
            <a:r>
              <a:rPr lang="en-US" dirty="0"/>
              <a:t>mtr</a:t>
            </a:r>
          </a:p>
          <a:p>
            <a:r>
              <a:rPr lang="en-US" dirty="0"/>
              <a:t>Looking Glass site</a:t>
            </a:r>
          </a:p>
        </p:txBody>
      </p:sp>
      <p:sp>
        <p:nvSpPr>
          <p:cNvPr id="3" name="Title 2">
            <a:extLst>
              <a:ext uri="{FF2B5EF4-FFF2-40B4-BE49-F238E27FC236}">
                <a16:creationId xmlns:a16="http://schemas.microsoft.com/office/drawing/2014/main" id="{400078FB-D00C-4A8D-9FE2-6144DB146738}"/>
              </a:ext>
            </a:extLst>
          </p:cNvPr>
          <p:cNvSpPr>
            <a:spLocks noGrp="1"/>
          </p:cNvSpPr>
          <p:nvPr>
            <p:ph type="title"/>
          </p:nvPr>
        </p:nvSpPr>
        <p:spPr/>
        <p:txBody>
          <a:bodyPr/>
          <a:lstStyle/>
          <a:p>
            <a:r>
              <a:rPr lang="en-US"/>
              <a:t>traceroute and mtr</a:t>
            </a:r>
            <a:endParaRPr lang="en-US" dirty="0"/>
          </a:p>
        </p:txBody>
      </p:sp>
      <p:sp>
        <p:nvSpPr>
          <p:cNvPr id="4" name="Footer Placeholder 3">
            <a:extLst>
              <a:ext uri="{FF2B5EF4-FFF2-40B4-BE49-F238E27FC236}">
                <a16:creationId xmlns:a16="http://schemas.microsoft.com/office/drawing/2014/main" id="{D5994630-F3F2-48F0-83AC-6E7AADB3CFE2}"/>
              </a:ext>
            </a:extLst>
          </p:cNvPr>
          <p:cNvSpPr>
            <a:spLocks noGrp="1"/>
          </p:cNvSpPr>
          <p:nvPr>
            <p:ph type="ftr" sz="quarter" idx="3"/>
          </p:nvPr>
        </p:nvSpPr>
        <p:spPr/>
        <p:txBody>
          <a:bodyPr/>
          <a:lstStyle/>
          <a:p>
            <a:r>
              <a:rPr lang="en-US"/>
              <a:t>3.1 Routing</a:t>
            </a:r>
            <a:endParaRPr lang="en-US" dirty="0"/>
          </a:p>
        </p:txBody>
      </p:sp>
      <p:sp>
        <p:nvSpPr>
          <p:cNvPr id="5" name="Slide Number Placeholder 4">
            <a:extLst>
              <a:ext uri="{FF2B5EF4-FFF2-40B4-BE49-F238E27FC236}">
                <a16:creationId xmlns:a16="http://schemas.microsoft.com/office/drawing/2014/main" id="{2E7595CD-E5B6-43C6-8DBD-D63F1FFA5CD1}"/>
              </a:ext>
            </a:extLst>
          </p:cNvPr>
          <p:cNvSpPr>
            <a:spLocks noGrp="1"/>
          </p:cNvSpPr>
          <p:nvPr>
            <p:ph type="sldNum" sz="quarter" idx="4"/>
          </p:nvPr>
        </p:nvSpPr>
        <p:spPr/>
        <p:txBody>
          <a:bodyPr/>
          <a:lstStyle/>
          <a:p>
            <a:r>
              <a:rPr lang="en-US" dirty="0"/>
              <a:t>172</a:t>
            </a:r>
          </a:p>
        </p:txBody>
      </p:sp>
      <p:pic>
        <p:nvPicPr>
          <p:cNvPr id="7" name="Content Placeholder 6" descr="Running mtr - the output updates continually to show route statistics over time">
            <a:extLst>
              <a:ext uri="{FF2B5EF4-FFF2-40B4-BE49-F238E27FC236}">
                <a16:creationId xmlns:a16="http://schemas.microsoft.com/office/drawing/2014/main" id="{D1202591-9460-429B-A063-0562F502D5F4}"/>
              </a:ext>
            </a:extLst>
          </p:cNvPr>
          <p:cNvPicPr>
            <a:picLocks noGrp="1"/>
          </p:cNvPicPr>
          <p:nvPr>
            <p:ph idx="12"/>
          </p:nvPr>
        </p:nvPicPr>
        <p:blipFill>
          <a:blip r:embed="rId3">
            <a:extLst>
              <a:ext uri="{28A0092B-C50C-407E-A947-70E740481C1C}">
                <a14:useLocalDpi xmlns:a14="http://schemas.microsoft.com/office/drawing/2010/main" val="0"/>
              </a:ext>
            </a:extLst>
          </a:blip>
          <a:srcRect/>
          <a:stretch>
            <a:fillRect/>
          </a:stretch>
        </p:blipFill>
        <p:spPr bwMode="auto">
          <a:xfrm>
            <a:off x="3342824" y="4149846"/>
            <a:ext cx="5476190" cy="1942857"/>
          </a:xfrm>
          <a:prstGeom prst="rect">
            <a:avLst/>
          </a:prstGeom>
          <a:noFill/>
          <a:ln>
            <a:noFill/>
          </a:ln>
        </p:spPr>
      </p:pic>
    </p:spTree>
    <p:extLst>
      <p:ext uri="{BB962C8B-B14F-4D97-AF65-F5344CB8AC3E}">
        <p14:creationId xmlns:p14="http://schemas.microsoft.com/office/powerpoint/2010/main" val="9874719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8C3AD60-EE3E-4C4C-9320-4DD669894BD8}"/>
              </a:ext>
            </a:extLst>
          </p:cNvPr>
          <p:cNvSpPr>
            <a:spLocks noGrp="1"/>
          </p:cNvSpPr>
          <p:nvPr>
            <p:ph idx="1"/>
          </p:nvPr>
        </p:nvSpPr>
        <p:spPr/>
        <p:txBody>
          <a:bodyPr/>
          <a:lstStyle/>
          <a:p>
            <a:r>
              <a:rPr lang="en-US" dirty="0"/>
              <a:t>Designing a Branch Office Network</a:t>
            </a:r>
          </a:p>
        </p:txBody>
      </p:sp>
      <p:sp>
        <p:nvSpPr>
          <p:cNvPr id="3" name="Footer Placeholder 2">
            <a:extLst>
              <a:ext uri="{FF2B5EF4-FFF2-40B4-BE49-F238E27FC236}">
                <a16:creationId xmlns:a16="http://schemas.microsoft.com/office/drawing/2014/main" id="{3FE09BCE-7A37-4C9F-A1A4-3AFB8937E5E0}"/>
              </a:ext>
            </a:extLst>
          </p:cNvPr>
          <p:cNvSpPr>
            <a:spLocks noGrp="1"/>
          </p:cNvSpPr>
          <p:nvPr>
            <p:ph type="ftr" sz="quarter" idx="3"/>
          </p:nvPr>
        </p:nvSpPr>
        <p:spPr/>
        <p:txBody>
          <a:bodyPr/>
          <a:lstStyle/>
          <a:p>
            <a:r>
              <a:rPr lang="en-US"/>
              <a:t>3.1 Routing</a:t>
            </a:r>
            <a:endParaRPr lang="en-US" dirty="0"/>
          </a:p>
        </p:txBody>
      </p:sp>
      <p:sp>
        <p:nvSpPr>
          <p:cNvPr id="4" name="Slide Number Placeholder 3">
            <a:extLst>
              <a:ext uri="{FF2B5EF4-FFF2-40B4-BE49-F238E27FC236}">
                <a16:creationId xmlns:a16="http://schemas.microsoft.com/office/drawing/2014/main" id="{9828B8E7-5811-4305-8EC2-F76B12D0BB5F}"/>
              </a:ext>
            </a:extLst>
          </p:cNvPr>
          <p:cNvSpPr>
            <a:spLocks noGrp="1"/>
          </p:cNvSpPr>
          <p:nvPr>
            <p:ph type="sldNum" sz="quarter" idx="4"/>
          </p:nvPr>
        </p:nvSpPr>
        <p:spPr/>
        <p:txBody>
          <a:bodyPr/>
          <a:lstStyle/>
          <a:p>
            <a:r>
              <a:rPr lang="en-US" dirty="0"/>
              <a:t>173</a:t>
            </a:r>
          </a:p>
        </p:txBody>
      </p:sp>
    </p:spTree>
    <p:extLst>
      <p:ext uri="{BB962C8B-B14F-4D97-AF65-F5344CB8AC3E}">
        <p14:creationId xmlns:p14="http://schemas.microsoft.com/office/powerpoint/2010/main" val="6921319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D37D5C8D-F254-426C-9DF9-0655A536B949}"/>
              </a:ext>
            </a:extLst>
          </p:cNvPr>
          <p:cNvSpPr>
            <a:spLocks noGrp="1"/>
          </p:cNvSpPr>
          <p:nvPr>
            <p:ph idx="1"/>
          </p:nvPr>
        </p:nvSpPr>
        <p:spPr/>
        <p:txBody>
          <a:bodyPr>
            <a:normAutofit fontScale="32500" lnSpcReduction="20000"/>
          </a:bodyPr>
          <a:lstStyle/>
          <a:p>
            <a:r>
              <a:rPr lang="en-US" dirty="0"/>
              <a:t>Routers allow the interconnection of networks or the division of a single network into subnets.</a:t>
            </a:r>
          </a:p>
          <a:p>
            <a:r>
              <a:rPr lang="en-US" dirty="0"/>
              <a:t>Routers perform path selection and switching between networks, storing information about networks in a routing table.</a:t>
            </a:r>
          </a:p>
          <a:p>
            <a:r>
              <a:rPr lang="en-US" dirty="0"/>
              <a:t>Path selection can be configured statically but is more likely to be determined by a dynamic routing protocol, working with defined routing metrics.</a:t>
            </a:r>
          </a:p>
          <a:p>
            <a:r>
              <a:rPr lang="en-US" dirty="0"/>
              <a:t>Dynamic routing protocols can be classed as distance-vector (RIP, EIGRP, BGP) or link-state (OSPF).</a:t>
            </a:r>
          </a:p>
          <a:p>
            <a:r>
              <a:rPr lang="en-US" dirty="0"/>
              <a:t>A single Autonomous System uses an Interior Gateway Protocol. Extra-AS routing uses an Exterior Gateway Protocol (BGP).</a:t>
            </a:r>
          </a:p>
          <a:p>
            <a:r>
              <a:rPr lang="en-US" dirty="0"/>
              <a:t>Routers can be implemented by software running on Windows/Linux servers or as dedicated appliances.</a:t>
            </a:r>
          </a:p>
          <a:p>
            <a:r>
              <a:rPr lang="en-US" dirty="0"/>
              <a:t>The route command allows for static configuration of Windows/Linux routing while tracert/traceroute, pathping, and mtr use ICMP to track a packet as it traverses a network.</a:t>
            </a:r>
          </a:p>
        </p:txBody>
      </p:sp>
      <p:sp>
        <p:nvSpPr>
          <p:cNvPr id="2" name="Footer Placeholder 1">
            <a:extLst>
              <a:ext uri="{FF2B5EF4-FFF2-40B4-BE49-F238E27FC236}">
                <a16:creationId xmlns:a16="http://schemas.microsoft.com/office/drawing/2014/main" id="{8B6D5823-61A0-4659-936E-09E1C93864AC}"/>
              </a:ext>
            </a:extLst>
          </p:cNvPr>
          <p:cNvSpPr>
            <a:spLocks noGrp="1"/>
          </p:cNvSpPr>
          <p:nvPr>
            <p:ph type="ftr" sz="quarter" idx="3"/>
          </p:nvPr>
        </p:nvSpPr>
        <p:spPr>
          <a:xfrm>
            <a:off x="0" y="6537325"/>
            <a:ext cx="12192000" cy="320675"/>
          </a:xfrm>
        </p:spPr>
        <p:txBody>
          <a:bodyPr/>
          <a:lstStyle/>
          <a:p>
            <a:r>
              <a:rPr lang="en-US"/>
              <a:t>3.1 Routing</a:t>
            </a:r>
            <a:endParaRPr lang="en-US" dirty="0"/>
          </a:p>
        </p:txBody>
      </p:sp>
      <p:sp>
        <p:nvSpPr>
          <p:cNvPr id="3" name="Slide Number Placeholder 2">
            <a:extLst>
              <a:ext uri="{FF2B5EF4-FFF2-40B4-BE49-F238E27FC236}">
                <a16:creationId xmlns:a16="http://schemas.microsoft.com/office/drawing/2014/main" id="{BBB38568-219D-4AE4-A63F-0B7AEAAD80F6}"/>
              </a:ext>
            </a:extLst>
          </p:cNvPr>
          <p:cNvSpPr>
            <a:spLocks noGrp="1"/>
          </p:cNvSpPr>
          <p:nvPr>
            <p:ph type="sldNum" sz="quarter" idx="4"/>
          </p:nvPr>
        </p:nvSpPr>
        <p:spPr>
          <a:xfrm>
            <a:off x="11460163" y="6308725"/>
            <a:ext cx="731837" cy="549275"/>
          </a:xfrm>
        </p:spPr>
        <p:txBody>
          <a:bodyPr/>
          <a:lstStyle/>
          <a:p>
            <a:r>
              <a:rPr lang="en-US" dirty="0"/>
              <a:t>176</a:t>
            </a:r>
          </a:p>
        </p:txBody>
      </p:sp>
    </p:spTree>
    <p:extLst>
      <p:ext uri="{BB962C8B-B14F-4D97-AF65-F5344CB8AC3E}">
        <p14:creationId xmlns:p14="http://schemas.microsoft.com/office/powerpoint/2010/main" val="39546182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3"/>
          <p:cNvSpPr>
            <a:spLocks noGrp="1" noChangeArrowheads="1"/>
          </p:cNvSpPr>
          <p:nvPr>
            <p:ph sz="half" idx="1"/>
          </p:nvPr>
        </p:nvSpPr>
        <p:spPr/>
        <p:txBody>
          <a:bodyPr/>
          <a:lstStyle/>
          <a:p>
            <a:r>
              <a:rPr lang="en-US" altLang="en-US" noProof="0" dirty="0"/>
              <a:t>Lab 7 / Configuring Routing</a:t>
            </a:r>
          </a:p>
        </p:txBody>
      </p:sp>
      <p:sp>
        <p:nvSpPr>
          <p:cNvPr id="2" name="Footer Placeholder 1"/>
          <p:cNvSpPr>
            <a:spLocks noGrp="1"/>
          </p:cNvSpPr>
          <p:nvPr>
            <p:ph type="ftr" sz="quarter" idx="3"/>
          </p:nvPr>
        </p:nvSpPr>
        <p:spPr>
          <a:xfrm>
            <a:off x="0" y="6537325"/>
            <a:ext cx="12192000" cy="320675"/>
          </a:xfrm>
        </p:spPr>
        <p:txBody>
          <a:bodyPr/>
          <a:lstStyle/>
          <a:p>
            <a:r>
              <a:rPr lang="en-US"/>
              <a:t>3.1 Routing</a:t>
            </a:r>
            <a:endParaRPr lang="en-US" dirty="0"/>
          </a:p>
        </p:txBody>
      </p:sp>
    </p:spTree>
    <p:extLst>
      <p:ext uri="{BB962C8B-B14F-4D97-AF65-F5344CB8AC3E}">
        <p14:creationId xmlns:p14="http://schemas.microsoft.com/office/powerpoint/2010/main" val="25971775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Content Placeholder 2"/>
          <p:cNvSpPr>
            <a:spLocks noGrp="1"/>
          </p:cNvSpPr>
          <p:nvPr>
            <p:ph idx="1"/>
          </p:nvPr>
        </p:nvSpPr>
        <p:spPr/>
        <p:txBody>
          <a:bodyPr>
            <a:normAutofit fontScale="55000" lnSpcReduction="20000"/>
          </a:bodyPr>
          <a:lstStyle/>
          <a:p>
            <a:r>
              <a:rPr lang="en-US" noProof="0"/>
              <a:t>Is the destination IP address on the same network?</a:t>
            </a:r>
          </a:p>
          <a:p>
            <a:pPr lvl="1"/>
            <a:r>
              <a:rPr lang="en-US" noProof="0"/>
              <a:t>Network prefix tells a host how much of the IP address it should interpret as the network ID</a:t>
            </a:r>
          </a:p>
          <a:p>
            <a:pPr lvl="2"/>
            <a:r>
              <a:rPr lang="en-US" noProof="0"/>
              <a:t>IPv4 can use a subnet mask (dotted decimal) or slash notation</a:t>
            </a:r>
          </a:p>
          <a:p>
            <a:pPr lvl="2"/>
            <a:r>
              <a:rPr lang="en-US" noProof="0"/>
              <a:t>IPv6 uses only slash notation</a:t>
            </a:r>
          </a:p>
          <a:p>
            <a:pPr lvl="1"/>
            <a:r>
              <a:rPr lang="en-US" noProof="0"/>
              <a:t>This sort of classless addressing was applied retrospectively in IPv4</a:t>
            </a:r>
          </a:p>
          <a:p>
            <a:pPr lvl="1"/>
            <a:r>
              <a:rPr lang="en-US" noProof="0"/>
              <a:t>IPv6 was designed this way so network prefixes contain more information about the routing hierarchy (Internet Registries &gt; ISPs &gt; End Users)</a:t>
            </a:r>
          </a:p>
          <a:p>
            <a:r>
              <a:rPr lang="en-US"/>
              <a:t>Routers are Intermediate Systems (IS) while non-routing hosts are End Systems (ES)</a:t>
            </a:r>
          </a:p>
          <a:p>
            <a:r>
              <a:rPr lang="en-US"/>
              <a:t>Hosts must use routers to forward packets for remote networks</a:t>
            </a:r>
          </a:p>
          <a:p>
            <a:r>
              <a:rPr lang="en-US"/>
              <a:t>Routers are IP hosts configured with multiple interfaces</a:t>
            </a:r>
          </a:p>
          <a:p>
            <a:pPr lvl="1"/>
            <a:r>
              <a:rPr lang="en-US"/>
              <a:t>Could be server or even workstation computers</a:t>
            </a:r>
          </a:p>
          <a:p>
            <a:pPr lvl="1"/>
            <a:r>
              <a:rPr lang="en-US"/>
              <a:t>More likely to be dedicated router appliances</a:t>
            </a:r>
            <a:endParaRPr lang="en-US" dirty="0"/>
          </a:p>
        </p:txBody>
      </p:sp>
      <p:sp>
        <p:nvSpPr>
          <p:cNvPr id="10242" name="Title 1"/>
          <p:cNvSpPr>
            <a:spLocks noGrp="1"/>
          </p:cNvSpPr>
          <p:nvPr>
            <p:ph type="title"/>
          </p:nvPr>
        </p:nvSpPr>
        <p:spPr/>
        <p:txBody>
          <a:bodyPr/>
          <a:lstStyle/>
          <a:p>
            <a:r>
              <a:rPr lang="en-US" altLang="en-US" noProof="0"/>
              <a:t>Routing Basics</a:t>
            </a:r>
            <a:endParaRPr lang="en-US" altLang="en-US" noProof="0" dirty="0"/>
          </a:p>
        </p:txBody>
      </p:sp>
      <p:sp>
        <p:nvSpPr>
          <p:cNvPr id="2" name="Footer Placeholder 1"/>
          <p:cNvSpPr>
            <a:spLocks noGrp="1"/>
          </p:cNvSpPr>
          <p:nvPr>
            <p:ph type="ftr" sz="quarter" idx="3"/>
          </p:nvPr>
        </p:nvSpPr>
        <p:spPr>
          <a:xfrm>
            <a:off x="0" y="6537325"/>
            <a:ext cx="12192000" cy="320675"/>
          </a:xfrm>
        </p:spPr>
        <p:txBody>
          <a:bodyPr/>
          <a:lstStyle/>
          <a:p>
            <a:r>
              <a:rPr lang="en-US"/>
              <a:t>3.1 Routing</a:t>
            </a:r>
            <a:endParaRPr lang="en-US" dirty="0"/>
          </a:p>
        </p:txBody>
      </p:sp>
      <p:sp>
        <p:nvSpPr>
          <p:cNvPr id="3" name="Slide Number Placeholder 2"/>
          <p:cNvSpPr>
            <a:spLocks noGrp="1"/>
          </p:cNvSpPr>
          <p:nvPr>
            <p:ph type="sldNum" sz="quarter" idx="4"/>
          </p:nvPr>
        </p:nvSpPr>
        <p:spPr>
          <a:xfrm>
            <a:off x="11460163" y="6308725"/>
            <a:ext cx="731837" cy="549275"/>
          </a:xfrm>
        </p:spPr>
        <p:txBody>
          <a:bodyPr/>
          <a:lstStyle/>
          <a:p>
            <a:r>
              <a:rPr lang="en-US" dirty="0"/>
              <a:t>154</a:t>
            </a:r>
          </a:p>
        </p:txBody>
      </p:sp>
    </p:spTree>
    <p:extLst>
      <p:ext uri="{BB962C8B-B14F-4D97-AF65-F5344CB8AC3E}">
        <p14:creationId xmlns:p14="http://schemas.microsoft.com/office/powerpoint/2010/main" val="36833256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Content Placeholder 2"/>
          <p:cNvSpPr>
            <a:spLocks noGrp="1"/>
          </p:cNvSpPr>
          <p:nvPr>
            <p:ph idx="1"/>
          </p:nvPr>
        </p:nvSpPr>
        <p:spPr/>
        <p:txBody>
          <a:bodyPr>
            <a:normAutofit fontScale="92500"/>
          </a:bodyPr>
          <a:lstStyle/>
          <a:p>
            <a:r>
              <a:rPr lang="en-US" noProof="0" dirty="0"/>
              <a:t>Routers use the same sort of process to forward packets to the destination via a complex internetwork</a:t>
            </a:r>
          </a:p>
          <a:p>
            <a:r>
              <a:rPr lang="en-US" noProof="0" dirty="0"/>
              <a:t>Paths recorded in routing table</a:t>
            </a:r>
          </a:p>
          <a:p>
            <a:pPr lvl="1"/>
            <a:r>
              <a:rPr lang="en-US" dirty="0"/>
              <a:t>Destination network address and netmask</a:t>
            </a:r>
            <a:endParaRPr lang="en-GB" dirty="0"/>
          </a:p>
          <a:p>
            <a:pPr lvl="1"/>
            <a:r>
              <a:rPr lang="en-US" dirty="0"/>
              <a:t>Gateway/next hop address</a:t>
            </a:r>
            <a:endParaRPr lang="en-GB" dirty="0"/>
          </a:p>
          <a:p>
            <a:pPr lvl="1"/>
            <a:r>
              <a:rPr lang="en-US" dirty="0"/>
              <a:t>Interface</a:t>
            </a:r>
            <a:endParaRPr lang="en-GB" dirty="0"/>
          </a:p>
          <a:p>
            <a:pPr lvl="1"/>
            <a:r>
              <a:rPr lang="en-US" dirty="0"/>
              <a:t>Metric</a:t>
            </a:r>
            <a:endParaRPr lang="en-GB" dirty="0"/>
          </a:p>
          <a:p>
            <a:endParaRPr lang="en-US" noProof="0" dirty="0"/>
          </a:p>
          <a:p>
            <a:endParaRPr lang="en-US" noProof="0" dirty="0"/>
          </a:p>
        </p:txBody>
      </p:sp>
      <p:sp>
        <p:nvSpPr>
          <p:cNvPr id="10242" name="Title 1"/>
          <p:cNvSpPr>
            <a:spLocks noGrp="1"/>
          </p:cNvSpPr>
          <p:nvPr>
            <p:ph type="title"/>
          </p:nvPr>
        </p:nvSpPr>
        <p:spPr/>
        <p:txBody>
          <a:bodyPr/>
          <a:lstStyle/>
          <a:p>
            <a:r>
              <a:rPr lang="en-US" altLang="en-US"/>
              <a:t>Routing Tables and Path Selection</a:t>
            </a:r>
            <a:endParaRPr lang="en-US" altLang="en-US" noProof="0" dirty="0"/>
          </a:p>
        </p:txBody>
      </p:sp>
      <p:sp>
        <p:nvSpPr>
          <p:cNvPr id="2" name="Footer Placeholder 1"/>
          <p:cNvSpPr>
            <a:spLocks noGrp="1"/>
          </p:cNvSpPr>
          <p:nvPr>
            <p:ph type="ftr" sz="quarter" idx="3"/>
          </p:nvPr>
        </p:nvSpPr>
        <p:spPr>
          <a:xfrm>
            <a:off x="0" y="6537325"/>
            <a:ext cx="12192000" cy="320675"/>
          </a:xfrm>
        </p:spPr>
        <p:txBody>
          <a:bodyPr/>
          <a:lstStyle/>
          <a:p>
            <a:r>
              <a:rPr lang="en-US"/>
              <a:t>3.1 Routing</a:t>
            </a:r>
            <a:endParaRPr lang="en-US" dirty="0"/>
          </a:p>
        </p:txBody>
      </p:sp>
      <p:sp>
        <p:nvSpPr>
          <p:cNvPr id="3" name="Slide Number Placeholder 2"/>
          <p:cNvSpPr>
            <a:spLocks noGrp="1"/>
          </p:cNvSpPr>
          <p:nvPr>
            <p:ph type="sldNum" sz="quarter" idx="4"/>
          </p:nvPr>
        </p:nvSpPr>
        <p:spPr>
          <a:xfrm>
            <a:off x="11460163" y="6308725"/>
            <a:ext cx="731837" cy="549275"/>
          </a:xfrm>
        </p:spPr>
        <p:txBody>
          <a:bodyPr/>
          <a:lstStyle/>
          <a:p>
            <a:r>
              <a:rPr lang="en-US" dirty="0"/>
              <a:t>154</a:t>
            </a:r>
          </a:p>
        </p:txBody>
      </p:sp>
    </p:spTree>
    <p:extLst>
      <p:ext uri="{BB962C8B-B14F-4D97-AF65-F5344CB8AC3E}">
        <p14:creationId xmlns:p14="http://schemas.microsoft.com/office/powerpoint/2010/main" val="4550528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515153" y="1197350"/>
            <a:ext cx="9131531" cy="5012575"/>
          </a:xfrm>
        </p:spPr>
      </p:pic>
      <p:sp>
        <p:nvSpPr>
          <p:cNvPr id="3" name="Title 2"/>
          <p:cNvSpPr>
            <a:spLocks noGrp="1"/>
          </p:cNvSpPr>
          <p:nvPr>
            <p:ph type="title"/>
          </p:nvPr>
        </p:nvSpPr>
        <p:spPr/>
        <p:txBody>
          <a:bodyPr/>
          <a:lstStyle/>
          <a:p>
            <a:r>
              <a:rPr lang="en-US"/>
              <a:t>Routing Tables – End System</a:t>
            </a:r>
            <a:endParaRPr lang="en-US" dirty="0"/>
          </a:p>
        </p:txBody>
      </p:sp>
      <p:sp>
        <p:nvSpPr>
          <p:cNvPr id="4" name="Footer Placeholder 3"/>
          <p:cNvSpPr>
            <a:spLocks noGrp="1"/>
          </p:cNvSpPr>
          <p:nvPr>
            <p:ph type="ftr" sz="quarter" idx="3"/>
          </p:nvPr>
        </p:nvSpPr>
        <p:spPr>
          <a:xfrm>
            <a:off x="0" y="6537325"/>
            <a:ext cx="12192000" cy="320675"/>
          </a:xfrm>
        </p:spPr>
        <p:txBody>
          <a:bodyPr/>
          <a:lstStyle/>
          <a:p>
            <a:r>
              <a:rPr lang="en-US"/>
              <a:t>3.1 Routing</a:t>
            </a:r>
            <a:endParaRPr lang="en-US" dirty="0"/>
          </a:p>
        </p:txBody>
      </p:sp>
      <p:sp>
        <p:nvSpPr>
          <p:cNvPr id="5" name="Slide Number Placeholder 4"/>
          <p:cNvSpPr>
            <a:spLocks noGrp="1"/>
          </p:cNvSpPr>
          <p:nvPr>
            <p:ph type="sldNum" sz="quarter" idx="4"/>
          </p:nvPr>
        </p:nvSpPr>
        <p:spPr>
          <a:xfrm>
            <a:off x="11460163" y="6308725"/>
            <a:ext cx="731837" cy="549275"/>
          </a:xfrm>
        </p:spPr>
        <p:txBody>
          <a:bodyPr/>
          <a:lstStyle/>
          <a:p>
            <a:r>
              <a:rPr lang="en-US" dirty="0"/>
              <a:t>155</a:t>
            </a:r>
          </a:p>
        </p:txBody>
      </p:sp>
    </p:spTree>
    <p:extLst>
      <p:ext uri="{BB962C8B-B14F-4D97-AF65-F5344CB8AC3E}">
        <p14:creationId xmlns:p14="http://schemas.microsoft.com/office/powerpoint/2010/main" val="30716709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515153" y="1197350"/>
            <a:ext cx="9131531" cy="5012575"/>
          </a:xfrm>
        </p:spPr>
      </p:pic>
      <p:sp>
        <p:nvSpPr>
          <p:cNvPr id="3" name="Title 2"/>
          <p:cNvSpPr>
            <a:spLocks noGrp="1"/>
          </p:cNvSpPr>
          <p:nvPr>
            <p:ph type="title"/>
          </p:nvPr>
        </p:nvSpPr>
        <p:spPr/>
        <p:txBody>
          <a:bodyPr/>
          <a:lstStyle/>
          <a:p>
            <a:r>
              <a:rPr lang="en-US"/>
              <a:t>Routing Tables – Router A</a:t>
            </a:r>
            <a:endParaRPr lang="en-US" dirty="0"/>
          </a:p>
        </p:txBody>
      </p:sp>
      <p:sp>
        <p:nvSpPr>
          <p:cNvPr id="4" name="Footer Placeholder 3"/>
          <p:cNvSpPr>
            <a:spLocks noGrp="1"/>
          </p:cNvSpPr>
          <p:nvPr>
            <p:ph type="ftr" sz="quarter" idx="3"/>
          </p:nvPr>
        </p:nvSpPr>
        <p:spPr>
          <a:xfrm>
            <a:off x="0" y="6537325"/>
            <a:ext cx="12192000" cy="320675"/>
          </a:xfrm>
        </p:spPr>
        <p:txBody>
          <a:bodyPr/>
          <a:lstStyle/>
          <a:p>
            <a:r>
              <a:rPr lang="en-US"/>
              <a:t>3.1 Routing</a:t>
            </a:r>
            <a:endParaRPr lang="en-US" dirty="0"/>
          </a:p>
        </p:txBody>
      </p:sp>
      <p:sp>
        <p:nvSpPr>
          <p:cNvPr id="5" name="Slide Number Placeholder 4"/>
          <p:cNvSpPr>
            <a:spLocks noGrp="1"/>
          </p:cNvSpPr>
          <p:nvPr>
            <p:ph type="sldNum" sz="quarter" idx="4"/>
          </p:nvPr>
        </p:nvSpPr>
        <p:spPr>
          <a:xfrm>
            <a:off x="11460163" y="6308725"/>
            <a:ext cx="731837" cy="549275"/>
          </a:xfrm>
        </p:spPr>
        <p:txBody>
          <a:bodyPr/>
          <a:lstStyle/>
          <a:p>
            <a:r>
              <a:rPr lang="en-US" dirty="0"/>
              <a:t>156</a:t>
            </a:r>
          </a:p>
        </p:txBody>
      </p:sp>
    </p:spTree>
    <p:extLst>
      <p:ext uri="{BB962C8B-B14F-4D97-AF65-F5344CB8AC3E}">
        <p14:creationId xmlns:p14="http://schemas.microsoft.com/office/powerpoint/2010/main" val="20994578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515153" y="1093441"/>
            <a:ext cx="9131531" cy="5220393"/>
          </a:xfrm>
        </p:spPr>
      </p:pic>
      <p:sp>
        <p:nvSpPr>
          <p:cNvPr id="3" name="Title 2"/>
          <p:cNvSpPr>
            <a:spLocks noGrp="1"/>
          </p:cNvSpPr>
          <p:nvPr>
            <p:ph type="title"/>
          </p:nvPr>
        </p:nvSpPr>
        <p:spPr/>
        <p:txBody>
          <a:bodyPr/>
          <a:lstStyle/>
          <a:p>
            <a:r>
              <a:rPr lang="en-US"/>
              <a:t>Routing Tables – Router B</a:t>
            </a:r>
            <a:endParaRPr lang="en-US" dirty="0"/>
          </a:p>
        </p:txBody>
      </p:sp>
      <p:sp>
        <p:nvSpPr>
          <p:cNvPr id="4" name="Footer Placeholder 3"/>
          <p:cNvSpPr>
            <a:spLocks noGrp="1"/>
          </p:cNvSpPr>
          <p:nvPr>
            <p:ph type="ftr" sz="quarter" idx="3"/>
          </p:nvPr>
        </p:nvSpPr>
        <p:spPr>
          <a:xfrm>
            <a:off x="0" y="6537325"/>
            <a:ext cx="12192000" cy="320675"/>
          </a:xfrm>
        </p:spPr>
        <p:txBody>
          <a:bodyPr/>
          <a:lstStyle/>
          <a:p>
            <a:r>
              <a:rPr lang="en-US"/>
              <a:t>3.1 Routing</a:t>
            </a:r>
            <a:endParaRPr lang="en-US" dirty="0"/>
          </a:p>
        </p:txBody>
      </p:sp>
      <p:sp>
        <p:nvSpPr>
          <p:cNvPr id="5" name="Slide Number Placeholder 4"/>
          <p:cNvSpPr>
            <a:spLocks noGrp="1"/>
          </p:cNvSpPr>
          <p:nvPr>
            <p:ph type="sldNum" sz="quarter" idx="4"/>
          </p:nvPr>
        </p:nvSpPr>
        <p:spPr>
          <a:xfrm>
            <a:off x="11460163" y="6308725"/>
            <a:ext cx="731837" cy="549275"/>
          </a:xfrm>
        </p:spPr>
        <p:txBody>
          <a:bodyPr/>
          <a:lstStyle/>
          <a:p>
            <a:r>
              <a:rPr lang="en-US" dirty="0"/>
              <a:t>156</a:t>
            </a:r>
          </a:p>
        </p:txBody>
      </p:sp>
    </p:spTree>
    <p:extLst>
      <p:ext uri="{BB962C8B-B14F-4D97-AF65-F5344CB8AC3E}">
        <p14:creationId xmlns:p14="http://schemas.microsoft.com/office/powerpoint/2010/main" val="12281500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Packet Delivery</a:t>
            </a:r>
            <a:endParaRPr lang="en-US" dirty="0"/>
          </a:p>
        </p:txBody>
      </p:sp>
      <p:sp>
        <p:nvSpPr>
          <p:cNvPr id="2" name="Content Placeholder 1"/>
          <p:cNvSpPr>
            <a:spLocks noGrp="1"/>
          </p:cNvSpPr>
          <p:nvPr>
            <p:ph sz="half" idx="1"/>
          </p:nvPr>
        </p:nvSpPr>
        <p:spPr/>
        <p:txBody>
          <a:bodyPr>
            <a:normAutofit/>
          </a:bodyPr>
          <a:lstStyle/>
          <a:p>
            <a:r>
              <a:rPr lang="en-US"/>
              <a:t>Directly connected routes versus next hop router</a:t>
            </a:r>
          </a:p>
          <a:p>
            <a:r>
              <a:rPr lang="en-US"/>
              <a:t>Default route</a:t>
            </a:r>
          </a:p>
          <a:p>
            <a:r>
              <a:rPr lang="en-US"/>
              <a:t>Time To Live (TTL)</a:t>
            </a:r>
          </a:p>
          <a:p>
            <a:endParaRPr lang="en-US" dirty="0"/>
          </a:p>
        </p:txBody>
      </p:sp>
      <p:pic>
        <p:nvPicPr>
          <p:cNvPr id="7" name="Content Placeholder 6" descr="Routing internetwork"/>
          <p:cNvPicPr>
            <a:picLocks noGrp="1"/>
          </p:cNvPicPr>
          <p:nvPr>
            <p:ph sz="half" idx="2"/>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790325" y="1894370"/>
            <a:ext cx="6294054" cy="3618534"/>
          </a:xfrm>
        </p:spPr>
      </p:pic>
      <p:sp>
        <p:nvSpPr>
          <p:cNvPr id="5" name="Footer Placeholder 4"/>
          <p:cNvSpPr>
            <a:spLocks noGrp="1"/>
          </p:cNvSpPr>
          <p:nvPr>
            <p:ph type="ftr" sz="quarter" idx="3"/>
          </p:nvPr>
        </p:nvSpPr>
        <p:spPr/>
        <p:txBody>
          <a:bodyPr/>
          <a:lstStyle/>
          <a:p>
            <a:r>
              <a:rPr lang="en-US"/>
              <a:t>3.1 Routing</a:t>
            </a:r>
            <a:endParaRPr lang="en-US" dirty="0"/>
          </a:p>
        </p:txBody>
      </p:sp>
      <p:sp>
        <p:nvSpPr>
          <p:cNvPr id="6" name="Slide Number Placeholder 5"/>
          <p:cNvSpPr>
            <a:spLocks noGrp="1"/>
          </p:cNvSpPr>
          <p:nvPr>
            <p:ph type="sldNum" sz="quarter" idx="4"/>
          </p:nvPr>
        </p:nvSpPr>
        <p:spPr/>
        <p:txBody>
          <a:bodyPr/>
          <a:lstStyle/>
          <a:p>
            <a:r>
              <a:rPr lang="en-US" dirty="0"/>
              <a:t>157</a:t>
            </a:r>
          </a:p>
        </p:txBody>
      </p:sp>
    </p:spTree>
    <p:extLst>
      <p:ext uri="{BB962C8B-B14F-4D97-AF65-F5344CB8AC3E}">
        <p14:creationId xmlns:p14="http://schemas.microsoft.com/office/powerpoint/2010/main" val="5839420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Content Placeholder 3"/>
          <p:cNvSpPr>
            <a:spLocks noGrp="1"/>
          </p:cNvSpPr>
          <p:nvPr>
            <p:ph idx="1"/>
          </p:nvPr>
        </p:nvSpPr>
        <p:spPr/>
        <p:txBody>
          <a:bodyPr/>
          <a:lstStyle/>
          <a:p>
            <a:r>
              <a:rPr lang="en-US" altLang="en-US" noProof="0" dirty="0"/>
              <a:t>Static routes - configured</a:t>
            </a:r>
            <a:r>
              <a:rPr lang="en-US" altLang="en-US" dirty="0"/>
              <a:t> manually in routing table</a:t>
            </a:r>
          </a:p>
          <a:p>
            <a:r>
              <a:rPr lang="en-US" altLang="en-US" noProof="0" dirty="0"/>
              <a:t>Difficult to manage changes</a:t>
            </a:r>
          </a:p>
          <a:p>
            <a:r>
              <a:rPr lang="en-US" altLang="en-US" dirty="0"/>
              <a:t>Default route</a:t>
            </a:r>
          </a:p>
          <a:p>
            <a:pPr lvl="1"/>
            <a:r>
              <a:rPr lang="en-US" altLang="en-US" noProof="0" dirty="0"/>
              <a:t>Identifies next hop for unknown destinations</a:t>
            </a:r>
          </a:p>
          <a:p>
            <a:pPr marL="457200" lvl="1" indent="0">
              <a:buNone/>
            </a:pPr>
            <a:r>
              <a:rPr lang="en-US" altLang="en-US" dirty="0"/>
              <a:t>0.0.0.0/0</a:t>
            </a:r>
          </a:p>
          <a:p>
            <a:pPr marL="457200" lvl="1" indent="0">
              <a:buNone/>
            </a:pPr>
            <a:r>
              <a:rPr lang="en-US" altLang="en-US" noProof="0" dirty="0"/>
              <a:t>::/0</a:t>
            </a:r>
          </a:p>
          <a:p>
            <a:pPr lvl="1"/>
            <a:endParaRPr lang="en-US" altLang="en-US" noProof="0" dirty="0"/>
          </a:p>
        </p:txBody>
      </p:sp>
      <p:sp>
        <p:nvSpPr>
          <p:cNvPr id="11266" name="Title 1"/>
          <p:cNvSpPr>
            <a:spLocks noGrp="1"/>
          </p:cNvSpPr>
          <p:nvPr>
            <p:ph type="title"/>
          </p:nvPr>
        </p:nvSpPr>
        <p:spPr/>
        <p:txBody>
          <a:bodyPr/>
          <a:lstStyle/>
          <a:p>
            <a:r>
              <a:rPr lang="en-US" altLang="en-US" noProof="0"/>
              <a:t>Static and Default Routes</a:t>
            </a:r>
            <a:endParaRPr lang="en-US" altLang="en-US" noProof="0" dirty="0"/>
          </a:p>
        </p:txBody>
      </p:sp>
      <p:sp>
        <p:nvSpPr>
          <p:cNvPr id="2" name="Footer Placeholder 1"/>
          <p:cNvSpPr>
            <a:spLocks noGrp="1"/>
          </p:cNvSpPr>
          <p:nvPr>
            <p:ph type="ftr" sz="quarter" idx="3"/>
          </p:nvPr>
        </p:nvSpPr>
        <p:spPr>
          <a:xfrm>
            <a:off x="0" y="6537325"/>
            <a:ext cx="12192000" cy="320675"/>
          </a:xfrm>
        </p:spPr>
        <p:txBody>
          <a:bodyPr/>
          <a:lstStyle/>
          <a:p>
            <a:r>
              <a:rPr lang="en-US"/>
              <a:t>3.1 Routing</a:t>
            </a:r>
            <a:endParaRPr lang="en-US" dirty="0"/>
          </a:p>
        </p:txBody>
      </p:sp>
      <p:sp>
        <p:nvSpPr>
          <p:cNvPr id="3" name="Slide Number Placeholder 2"/>
          <p:cNvSpPr>
            <a:spLocks noGrp="1"/>
          </p:cNvSpPr>
          <p:nvPr>
            <p:ph type="sldNum" sz="quarter" idx="4"/>
          </p:nvPr>
        </p:nvSpPr>
        <p:spPr>
          <a:xfrm>
            <a:off x="11460163" y="6308725"/>
            <a:ext cx="731837" cy="549275"/>
          </a:xfrm>
        </p:spPr>
        <p:txBody>
          <a:bodyPr/>
          <a:lstStyle/>
          <a:p>
            <a:r>
              <a:rPr lang="en-US" dirty="0"/>
              <a:t>158</a:t>
            </a:r>
          </a:p>
        </p:txBody>
      </p:sp>
    </p:spTree>
    <p:extLst>
      <p:ext uri="{BB962C8B-B14F-4D97-AF65-F5344CB8AC3E}">
        <p14:creationId xmlns:p14="http://schemas.microsoft.com/office/powerpoint/2010/main" val="732589898"/>
      </p:ext>
    </p:extLst>
  </p:cSld>
  <p:clrMapOvr>
    <a:masterClrMapping/>
  </p:clrMapOvr>
</p:sld>
</file>

<file path=ppt/theme/theme1.xml><?xml version="1.0" encoding="utf-8"?>
<a:theme xmlns:a="http://schemas.openxmlformats.org/drawingml/2006/main" name="gtsslides-white">
  <a:themeElements>
    <a:clrScheme name="gtsslides-white">
      <a:dk1>
        <a:srgbClr val="034581"/>
      </a:dk1>
      <a:lt1>
        <a:srgbClr val="000000"/>
      </a:lt1>
      <a:dk2>
        <a:srgbClr val="F8F8F8"/>
      </a:dk2>
      <a:lt2>
        <a:srgbClr val="034581"/>
      </a:lt2>
      <a:accent1>
        <a:srgbClr val="1F54A6"/>
      </a:accent1>
      <a:accent2>
        <a:srgbClr val="5F5F5F"/>
      </a:accent2>
      <a:accent3>
        <a:srgbClr val="808080"/>
      </a:accent3>
      <a:accent4>
        <a:srgbClr val="B2B2B2"/>
      </a:accent4>
      <a:accent5>
        <a:srgbClr val="DDDDDD"/>
      </a:accent5>
      <a:accent6>
        <a:srgbClr val="F8F8F8"/>
      </a:accent6>
      <a:hlink>
        <a:srgbClr val="0000FF"/>
      </a:hlink>
      <a:folHlink>
        <a:srgbClr val="660066"/>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tsslides-lansdscape.potx" id="{9B33E7FF-CDCB-40E9-A8D0-9BCC2A8C60D0}" vid="{8C6AC62F-90E1-485B-A58A-59CED10F960F}"/>
    </a:ext>
  </a:extLst>
</a:theme>
</file>

<file path=ppt/theme/theme2.xml><?xml version="1.0" encoding="utf-8"?>
<a:theme xmlns:a="http://schemas.openxmlformats.org/drawingml/2006/main" name="Office Theme">
  <a:themeElements>
    <a:clrScheme name="gtsslides-white">
      <a:dk1>
        <a:srgbClr val="034581"/>
      </a:dk1>
      <a:lt1>
        <a:srgbClr val="000000"/>
      </a:lt1>
      <a:dk2>
        <a:srgbClr val="F8F8F8"/>
      </a:dk2>
      <a:lt2>
        <a:srgbClr val="034581"/>
      </a:lt2>
      <a:accent1>
        <a:srgbClr val="1F54A6"/>
      </a:accent1>
      <a:accent2>
        <a:srgbClr val="5F5F5F"/>
      </a:accent2>
      <a:accent3>
        <a:srgbClr val="808080"/>
      </a:accent3>
      <a:accent4>
        <a:srgbClr val="B2B2B2"/>
      </a:accent4>
      <a:accent5>
        <a:srgbClr val="DDDDDD"/>
      </a:accent5>
      <a:accent6>
        <a:srgbClr val="F8F8F8"/>
      </a:accent6>
      <a:hlink>
        <a:srgbClr val="0000FF"/>
      </a:hlink>
      <a:folHlink>
        <a:srgbClr val="660066"/>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gtsslides-lansdscape</Template>
  <TotalTime>54</TotalTime>
  <Words>1760</Words>
  <Application>Microsoft Office PowerPoint</Application>
  <PresentationFormat>Widescreen</PresentationFormat>
  <Paragraphs>231</Paragraphs>
  <Slides>28</Slides>
  <Notes>28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28</vt:i4>
      </vt:variant>
    </vt:vector>
  </HeadingPairs>
  <TitlesOfParts>
    <vt:vector size="35" baseType="lpstr">
      <vt:lpstr>Arial</vt:lpstr>
      <vt:lpstr>Calibri</vt:lpstr>
      <vt:lpstr>Calibri Light</vt:lpstr>
      <vt:lpstr>Courier New</vt:lpstr>
      <vt:lpstr>Times New Roman</vt:lpstr>
      <vt:lpstr>Verdana</vt:lpstr>
      <vt:lpstr>gtsslides-white</vt:lpstr>
      <vt:lpstr>CompTIA Network+ Certification</vt:lpstr>
      <vt:lpstr>PowerPoint Presentation</vt:lpstr>
      <vt:lpstr>Routing Basics</vt:lpstr>
      <vt:lpstr>Routing Tables and Path Selection</vt:lpstr>
      <vt:lpstr>Routing Tables – End System</vt:lpstr>
      <vt:lpstr>Routing Tables – Router A</vt:lpstr>
      <vt:lpstr>Routing Tables – Router B</vt:lpstr>
      <vt:lpstr>Packet Delivery</vt:lpstr>
      <vt:lpstr>Static and Default Routes</vt:lpstr>
      <vt:lpstr>Learned Routes</vt:lpstr>
      <vt:lpstr>Routing Metrics</vt:lpstr>
      <vt:lpstr>Dynamic Routing Protocols</vt:lpstr>
      <vt:lpstr>Routing Information Protocol (RIP)</vt:lpstr>
      <vt:lpstr>Enhanced Interior Gateway Routing Protocol (EIGRP)</vt:lpstr>
      <vt:lpstr>Open Shortest Path First (OSPF)</vt:lpstr>
      <vt:lpstr>Border Gateway Protocol (BGP)</vt:lpstr>
      <vt:lpstr>AD and Route Redistribution</vt:lpstr>
      <vt:lpstr>IPv4 and IPv6 Internet Routing</vt:lpstr>
      <vt:lpstr>High Availability Routing</vt:lpstr>
      <vt:lpstr>Installing and Configuring Routers</vt:lpstr>
      <vt:lpstr>Router Placement</vt:lpstr>
      <vt:lpstr>Router Configuration</vt:lpstr>
      <vt:lpstr>route</vt:lpstr>
      <vt:lpstr>tracert and pathping</vt:lpstr>
      <vt:lpstr>traceroute and mtr</vt:lpstr>
      <vt:lpstr>PowerPoint Presentation</vt:lpstr>
      <vt:lpstr>PowerPoint Presentation</vt:lpstr>
      <vt:lpstr>PowerPoint Presentation</vt:lpstr>
    </vt:vector>
  </TitlesOfParts>
  <Manager>James Pengelly</Manager>
  <Company>gtslearning International Ltd.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3.1 Routing</dc:title>
  <dc:subject>CompTIA Network+ Certification (Exam N10-007)</dc:subject>
  <dc:creator>James Pengelly</dc:creator>
  <dc:description>Slides to accompany a CompTIA Study Guide training course published by gtslearning (gtslearning.com)</dc:description>
  <cp:lastModifiedBy>Kenneth Jones</cp:lastModifiedBy>
  <cp:revision>15</cp:revision>
  <dcterms:created xsi:type="dcterms:W3CDTF">2018-02-13T01:39:09Z</dcterms:created>
  <dcterms:modified xsi:type="dcterms:W3CDTF">2018-05-25T23:39:49Z</dcterms:modified>
  <cp:category>© 2018 gtslearning</cp:category>
</cp:coreProperties>
</file>