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8" r:id="rId1"/>
  </p:sldMasterIdLst>
  <p:notesMasterIdLst>
    <p:notesMasterId r:id="rId30"/>
  </p:notesMasterIdLst>
  <p:sldIdLst>
    <p:sldId id="266" r:id="rId2"/>
    <p:sldId id="267" r:id="rId3"/>
    <p:sldId id="268" r:id="rId4"/>
    <p:sldId id="269" r:id="rId5"/>
    <p:sldId id="270" r:id="rId6"/>
    <p:sldId id="271" r:id="rId7"/>
    <p:sldId id="272" r:id="rId8"/>
    <p:sldId id="273" r:id="rId9"/>
    <p:sldId id="274" r:id="rId10"/>
    <p:sldId id="275" r:id="rId11"/>
    <p:sldId id="276" r:id="rId12"/>
    <p:sldId id="277" r:id="rId13"/>
    <p:sldId id="278" r:id="rId14"/>
    <p:sldId id="279" r:id="rId15"/>
    <p:sldId id="280" r:id="rId16"/>
    <p:sldId id="281" r:id="rId17"/>
    <p:sldId id="282" r:id="rId18"/>
    <p:sldId id="283" r:id="rId19"/>
    <p:sldId id="284" r:id="rId20"/>
    <p:sldId id="285" r:id="rId21"/>
    <p:sldId id="286" r:id="rId22"/>
    <p:sldId id="287" r:id="rId23"/>
    <p:sldId id="288" r:id="rId24"/>
    <p:sldId id="289" r:id="rId25"/>
    <p:sldId id="290" r:id="rId26"/>
    <p:sldId id="291" r:id="rId27"/>
    <p:sldId id="292" r:id="rId28"/>
    <p:sldId id="293" r:id="rId29"/>
  </p:sldIdLst>
  <p:sldSz cx="9144000" cy="6858000" type="screen4x3"/>
  <p:notesSz cx="6797675" cy="9926638"/>
  <p:custDataLst>
    <p:tags r:id="rId3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66"/>
    <a:srgbClr val="339966"/>
    <a:srgbClr val="663300"/>
    <a:srgbClr val="FFC000"/>
    <a:srgbClr val="00FF99"/>
    <a:srgbClr val="008E00"/>
    <a:srgbClr val="CC6600"/>
    <a:srgbClr val="CC9900"/>
    <a:srgbClr val="CC3300"/>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4" autoAdjust="0"/>
    <p:restoredTop sz="94671" autoAdjust="0"/>
  </p:normalViewPr>
  <p:slideViewPr>
    <p:cSldViewPr>
      <p:cViewPr varScale="1">
        <p:scale>
          <a:sx n="81" d="100"/>
          <a:sy n="81" d="100"/>
        </p:scale>
        <p:origin x="1498" y="6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AFB9ED9C-7456-4EF7-9762-70CF49A51564}" type="datetimeFigureOut">
              <a:rPr lang="en-GB" smtClean="0"/>
              <a:pPr/>
              <a:t>05/05/2019</a:t>
            </a:fld>
            <a:endParaRPr lang="en-GB"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0C104E0A-9FF9-45BE-8AF1-5A67C3C92F6F}" type="slidenum">
              <a:rPr lang="en-GB" smtClean="0"/>
              <a:pPr/>
              <a:t>‹#›</a:t>
            </a:fld>
            <a:endParaRPr lang="en-GB" dirty="0"/>
          </a:p>
        </p:txBody>
      </p:sp>
    </p:spTree>
    <p:extLst>
      <p:ext uri="{BB962C8B-B14F-4D97-AF65-F5344CB8AC3E}">
        <p14:creationId xmlns:p14="http://schemas.microsoft.com/office/powerpoint/2010/main" val="37647171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gtsgo.to/nf1rc"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DF7E9850-E279-40D6-92DD-FB9171CB05DD}"/>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8C00CE62-732F-4D5C-A87F-896D5D3B2AC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9576044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9B57237C-0203-43A1-9904-19E0B323A57F}"/>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539E984C-9E3F-49F6-86F4-51486D59EB0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7590561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C0AF0A86-FA37-4182-BBDE-66EEEDBDAC4E}"/>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30D07503-5C76-4300-9B7F-8A7F2D863F2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8699403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BA2BC942-80B2-4B3B-A36E-83AFFB29BBD8}"/>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ED9F6F65-6180-4EC7-930F-E99D5A9E316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9309224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F529B8FA-F229-41B6-9D1E-BD372541BB99}"/>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D4AE753F-5585-4AAC-9BD3-9643AFCE5EA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1991691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106C8372-142A-4582-A2A7-04D177F4D803}"/>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3C85916B-F745-4B58-B703-99AA64C0B06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3153162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7C151DC5-428C-4132-8ACF-0CFCFBC1150E}"/>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32FFE54D-7191-45B7-A10C-F7A6106036A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2122843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21702232-B140-4331-8160-22D3421430D9}"/>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021F3122-04E9-42A2-AD79-5C1E189E398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9306085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EC517200-B25D-4F73-B953-3109A8986433}"/>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73886529-BE27-4790-B71A-537788799B5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4665655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07044252-1BAC-4D59-8862-78A887A65EE6}"/>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FDC42970-1E4C-4135-BE2F-0CCD4B5BA3A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5699920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F22A9B1D-F36F-43EB-B30D-E40D3B426EAF}"/>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B267B7E4-1161-4105-A7DC-723ED560821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6593725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GB"/>
              <a:t>The number in the bottom right corner of the slides refers back to the page where this topic starts in the course book.</a:t>
            </a:r>
          </a:p>
          <a:p>
            <a:pPr lvl="1"/>
            <a:endParaRPr lang="en-GB"/>
          </a:p>
          <a:p>
            <a:endParaRPr lang="en-US"/>
          </a:p>
          <a:p>
            <a:endParaRPr lang="en-US"/>
          </a:p>
          <a:p>
            <a:endParaRPr lang="en-GB" dirty="0"/>
          </a:p>
        </p:txBody>
      </p:sp>
      <p:sp>
        <p:nvSpPr>
          <p:cNvPr id="5" name="Slide Image Placeholder 4">
            <a:extLst>
              <a:ext uri="{FF2B5EF4-FFF2-40B4-BE49-F238E27FC236}">
                <a16:creationId xmlns:a16="http://schemas.microsoft.com/office/drawing/2014/main" id="{96839BF5-C87F-48B7-A29A-D60581AAD940}"/>
              </a:ext>
            </a:extLst>
          </p:cNvPr>
          <p:cNvSpPr>
            <a:spLocks noGrp="1" noRot="1" noChangeAspect="1"/>
          </p:cNvSpPr>
          <p:nvPr>
            <p:ph type="sldImg"/>
          </p:nvPr>
        </p:nvSpPr>
        <p:spPr/>
      </p:sp>
    </p:spTree>
    <p:extLst>
      <p:ext uri="{BB962C8B-B14F-4D97-AF65-F5344CB8AC3E}">
        <p14:creationId xmlns:p14="http://schemas.microsoft.com/office/powerpoint/2010/main" val="25303196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EC86F81A-8875-4A3C-921C-359014C617F2}"/>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BC3D4A3E-3D66-4817-876C-9ED1586EFB5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7677077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0BCC7C6F-A7C1-467A-B8C3-A35C9E75CAC5}"/>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BF1B569C-4954-4826-A18E-F66E8AC7F28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647103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A67280FA-4DAF-40AC-A130-8D33EFBE3EB3}"/>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A866422F-AC15-4D26-A9CF-F04A1F7A150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7506149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AC98094B-330C-4D61-8B27-393FD48E3BCA}"/>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B563C0DC-0679-4DF9-8512-87CD856CE0F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9482169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17140BBF-90F8-4BE9-8092-3282E52A59B1}"/>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25E95A0B-93D2-4D31-B3EC-270304CCE99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3378784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7D5D0EA6-2DC7-4C3F-A445-3FFE444D15DB}"/>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D221F800-829D-4E59-A59E-6C985D7F559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5557465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pPr lvl="1"/>
            <a:r>
              <a:rPr lang="en-GB" b="0" dirty="0"/>
              <a:t>What documentation is called out as supporting forensics investigations in the CySA+ syllabus?</a:t>
            </a:r>
            <a:r>
              <a:rPr lang="en-GB" dirty="0"/>
              <a:t> Chain of Custody form, Incident Response plan, Incident form, Call / Escalation lists. </a:t>
            </a:r>
          </a:p>
          <a:p>
            <a:pPr lvl="1"/>
            <a:r>
              <a:rPr lang="en-GB" b="0" dirty="0"/>
              <a:t>What part of a forensic toolkit preserves the integrity of physical evidence?</a:t>
            </a:r>
            <a:r>
              <a:rPr lang="en-GB" dirty="0"/>
              <a:t> Tamper-proof seals (or tamper-evident bags). </a:t>
            </a:r>
          </a:p>
          <a:p>
            <a:pPr lvl="1"/>
            <a:r>
              <a:rPr lang="en-GB" b="0" dirty="0"/>
              <a:t>Which forensics tool is particularly suited to analysis of data on mobile devices?</a:t>
            </a:r>
            <a:r>
              <a:rPr lang="en-GB" dirty="0"/>
              <a:t> </a:t>
            </a:r>
            <a:r>
              <a:rPr lang="en-GB" dirty="0" err="1"/>
              <a:t>Cellebrite's</a:t>
            </a:r>
            <a:r>
              <a:rPr lang="en-GB" dirty="0"/>
              <a:t> Universal Forensic Extraction Devices (though both AccessData and EnCase have mobile products for their forensics platforms). </a:t>
            </a:r>
          </a:p>
          <a:p>
            <a:pPr lvl="1"/>
            <a:r>
              <a:rPr lang="en-GB" b="0" dirty="0"/>
              <a:t>What preparatory step should be taken before using USB media to store forensic images?</a:t>
            </a:r>
            <a:r>
              <a:rPr lang="en-GB" dirty="0"/>
              <a:t> Sanitize (wipe) the media. </a:t>
            </a:r>
          </a:p>
          <a:p>
            <a:pPr lvl="1"/>
            <a:r>
              <a:rPr lang="en-GB" b="0" dirty="0"/>
              <a:t>What type of software or hardware should be installed before a forensics workstation is connected to a hard drive seized as evidence?</a:t>
            </a:r>
            <a:r>
              <a:rPr lang="en-GB" dirty="0"/>
              <a:t> A write blocker. </a:t>
            </a:r>
          </a:p>
          <a:p>
            <a:pPr lvl="1"/>
            <a:r>
              <a:rPr lang="en-GB" b="0" dirty="0"/>
              <a:t>True or false? When making a cryptographic hash of the contents of a hard drive, the same command line utility must be used to validate the hash?</a:t>
            </a:r>
            <a:r>
              <a:rPr lang="en-GB" dirty="0"/>
              <a:t> False - the utilities implement standard algorithms so the output of 'certutil sha1' should be the same as 'sha1sum' (for instance). </a:t>
            </a:r>
          </a:p>
          <a:p>
            <a:pPr lvl="1"/>
            <a:r>
              <a:rPr lang="en-GB" b="0" dirty="0"/>
              <a:t>Which file system locations are of principal interest to an attacker seeking to obtain OS or network password hashes for decryption?</a:t>
            </a:r>
            <a:r>
              <a:rPr lang="en-GB" dirty="0"/>
              <a:t> On Windows the SAM (Security Account Manager) file or NTDS.DIT (on a Domain Controller). On Linux, typically the /etc/shadow' file.  </a:t>
            </a:r>
          </a:p>
          <a:p>
            <a:pPr lvl="1"/>
            <a:r>
              <a:rPr lang="en-GB" b="0" dirty="0"/>
              <a:t>What is a horizontal brute force attack?</a:t>
            </a:r>
            <a:r>
              <a:rPr lang="en-GB" dirty="0"/>
              <a:t> Selecting obvious passwords and attempting them against multiple user names. This circumvents the account lockout policies that defeat attempts to brute force a password. </a:t>
            </a:r>
          </a:p>
          <a:p>
            <a:pPr lvl="1"/>
            <a:r>
              <a:rPr lang="en-GB" b="0" dirty="0"/>
              <a:t>What is PtH?</a:t>
            </a:r>
            <a:r>
              <a:rPr lang="en-GB" dirty="0"/>
              <a:t> Pass-the-Hash - establishing a session by presenting the hash of a password. </a:t>
            </a:r>
          </a:p>
          <a:p>
            <a:pPr lvl="1"/>
            <a:r>
              <a:rPr lang="en-GB" b="0" dirty="0"/>
              <a:t>What is the use of a Registry Viewer when performing incident response?</a:t>
            </a:r>
            <a:r>
              <a:rPr lang="en-GB" dirty="0"/>
              <a:t> A Registry Viewer allows the contents of the Registry in a captured image to be </a:t>
            </a:r>
            <a:r>
              <a:rPr lang="en-GB" dirty="0" err="1"/>
              <a:t>analyzed</a:t>
            </a:r>
            <a:r>
              <a:rPr lang="en-GB" dirty="0"/>
              <a:t> on the forensics workstation. </a:t>
            </a:r>
            <a:endParaRPr lang="en-US" dirty="0"/>
          </a:p>
        </p:txBody>
      </p:sp>
      <p:sp>
        <p:nvSpPr>
          <p:cNvPr id="5" name="Slide Image Placeholder 4">
            <a:extLst>
              <a:ext uri="{FF2B5EF4-FFF2-40B4-BE49-F238E27FC236}">
                <a16:creationId xmlns:a16="http://schemas.microsoft.com/office/drawing/2014/main" id="{2F035DFB-8579-4B9E-84D7-F0721E3430BB}"/>
              </a:ext>
            </a:extLst>
          </p:cNvPr>
          <p:cNvSpPr>
            <a:spLocks noGrp="1" noRot="1" noChangeAspect="1"/>
          </p:cNvSpPr>
          <p:nvPr>
            <p:ph type="sldImg"/>
          </p:nvPr>
        </p:nvSpPr>
        <p:spPr/>
      </p:sp>
    </p:spTree>
    <p:extLst>
      <p:ext uri="{BB962C8B-B14F-4D97-AF65-F5344CB8AC3E}">
        <p14:creationId xmlns:p14="http://schemas.microsoft.com/office/powerpoint/2010/main" val="36705758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dirty="0"/>
              <a:t>Note that there are three sets of labs available to use with this course:</a:t>
            </a:r>
          </a:p>
          <a:p>
            <a:pPr lvl="4"/>
            <a:r>
              <a:rPr lang="en-US" dirty="0"/>
              <a:t>Classroom labs that you set up and run yourself (refer to the separate "Labs" book and setup guide on the instructor resource support site).</a:t>
            </a:r>
          </a:p>
          <a:p>
            <a:pPr lvl="4"/>
            <a:r>
              <a:rPr lang="en-US" dirty="0"/>
              <a:t>Learn On Demand (LOD) hosted classroom labs accessed via a browser but following the same general sequence and steps as the classroom lab book.</a:t>
            </a:r>
          </a:p>
          <a:p>
            <a:pPr lvl="4"/>
            <a:r>
              <a:rPr lang="en-US" dirty="0"/>
              <a:t>Self-study Online Labs from Practice Labs accessed by students online - these labs are intended for use by students studying independently and are different from the classroom and hosted classroom labs. If you are using Practice Labs online labs in the classroom, you must specify this at the time of purchase so that the appropriate bandwidth is provisioned in advance. Please ensure that the student PCs meet the requirements for accessing the Self-study Online Labs series. You can obtain a setup guide at </a:t>
            </a:r>
            <a:r>
              <a:rPr lang="en-US" dirty="0">
                <a:hlinkClick r:id="rId3"/>
              </a:rPr>
              <a:t>gtsgo.to/nf1rc</a:t>
            </a:r>
            <a:endParaRPr lang="en-US" dirty="0"/>
          </a:p>
          <a:p>
            <a:pPr marL="285750" lvl="4" indent="0">
              <a:buNone/>
            </a:pPr>
            <a:endParaRPr lang="en-US" dirty="0"/>
          </a:p>
          <a:p>
            <a:r>
              <a:rPr lang="en-US" dirty="0"/>
              <a:t>The sequence of classroom and hosted classroom labs is shown on this slide and in the margins of your instructor edition and in the course timetable. You should guide the students to complete each lab.</a:t>
            </a:r>
            <a:endParaRPr lang="en-GB" dirty="0"/>
          </a:p>
          <a:p>
            <a:r>
              <a:rPr lang="en-GB" dirty="0"/>
              <a:t>If you are not using the classroom or LOD hosted classroom labs you should delete this slide.</a:t>
            </a:r>
            <a:endParaRPr lang="en-US"/>
          </a:p>
          <a:p>
            <a:endParaRPr lang="en-US" dirty="0"/>
          </a:p>
        </p:txBody>
      </p:sp>
      <p:sp>
        <p:nvSpPr>
          <p:cNvPr id="5" name="Slide Image Placeholder 4">
            <a:extLst>
              <a:ext uri="{FF2B5EF4-FFF2-40B4-BE49-F238E27FC236}">
                <a16:creationId xmlns:a16="http://schemas.microsoft.com/office/drawing/2014/main" id="{E540B89B-3423-4094-92D1-3923479A9CFB}"/>
              </a:ext>
            </a:extLst>
          </p:cNvPr>
          <p:cNvSpPr>
            <a:spLocks noGrp="1" noRot="1" noChangeAspect="1"/>
          </p:cNvSpPr>
          <p:nvPr>
            <p:ph type="sldImg"/>
          </p:nvPr>
        </p:nvSpPr>
        <p:spPr/>
      </p:sp>
    </p:spTree>
    <p:extLst>
      <p:ext uri="{BB962C8B-B14F-4D97-AF65-F5344CB8AC3E}">
        <p14:creationId xmlns:p14="http://schemas.microsoft.com/office/powerpoint/2010/main" val="25147244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GB" dirty="0"/>
              <a:t>This slide shows the sequence of Self-study Online Labs. This sequence is also shown in the student edition by the note at the end of the Review Questions page. Note that the Self-Study Online labs purchased directly by students are NOT suitable for classroom use due to the bandwidth required. Classroom-ready Online Labs can be purchased on request.</a:t>
            </a:r>
          </a:p>
          <a:p>
            <a:r>
              <a:rPr lang="en-GB" dirty="0"/>
              <a:t>If you are not using the self-study online labs you should delete this slide.</a:t>
            </a:r>
            <a:endParaRPr lang="en-US" dirty="0"/>
          </a:p>
          <a:p>
            <a:endParaRPr lang="en-GB" dirty="0"/>
          </a:p>
          <a:p>
            <a:endParaRPr lang="en-US" dirty="0"/>
          </a:p>
        </p:txBody>
      </p:sp>
      <p:sp>
        <p:nvSpPr>
          <p:cNvPr id="5" name="Slide Image Placeholder 4">
            <a:extLst>
              <a:ext uri="{FF2B5EF4-FFF2-40B4-BE49-F238E27FC236}">
                <a16:creationId xmlns:a16="http://schemas.microsoft.com/office/drawing/2014/main" id="{6D7BA609-3348-448F-9198-BA9CFA1ACC59}"/>
              </a:ext>
            </a:extLst>
          </p:cNvPr>
          <p:cNvSpPr>
            <a:spLocks noGrp="1" noRot="1" noChangeAspect="1"/>
          </p:cNvSpPr>
          <p:nvPr>
            <p:ph type="sldImg"/>
          </p:nvPr>
        </p:nvSpPr>
        <p:spPr/>
      </p:sp>
    </p:spTree>
    <p:extLst>
      <p:ext uri="{BB962C8B-B14F-4D97-AF65-F5344CB8AC3E}">
        <p14:creationId xmlns:p14="http://schemas.microsoft.com/office/powerpoint/2010/main" val="35827509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17020C77-B44C-497C-BA70-CC1153D7F6C5}"/>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24A009C9-6E66-4811-9F82-EA741623C32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2955065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E92B3BB8-5929-4ED8-B62C-4C69FE8BB047}"/>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4E332B79-2D3E-410E-8F09-23372659710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9510646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74F53FC3-F5AC-4D30-868E-6C603AA47DC1}"/>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B38219BC-44F7-47F5-ADDD-C7AAA212441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3788466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C703D507-0D6C-487F-86F2-011A581E6E32}"/>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14927AB7-B59E-4123-AAB0-C636FD29FE1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0207248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E33C6036-5922-488F-BEF3-439C00319C46}"/>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88E1D727-E099-4BF9-A48B-7BA039A6173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1272682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B4C771E1-2290-4567-B300-03FD720FE519}"/>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50F3CA57-1AC7-45FD-90F7-C6FD6176289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8289066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AD590080-36D5-413E-9940-B826C265A679}"/>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A9BF45C5-19CF-46D4-B7D9-7A82016CFDA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23430199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ags" Target="../tags/tag12.xml"/><Relationship Id="rId4" Type="http://schemas.openxmlformats.org/officeDocument/2006/relationships/image" Target="../media/image3.jpeg"/></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7.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8.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5" name="Picture 14"/>
          <p:cNvPicPr>
            <a:picLocks noChangeAspect="1"/>
          </p:cNvPicPr>
          <p:nvPr/>
        </p:nvPicPr>
        <p:blipFill rotWithShape="1">
          <a:blip r:embed="rId3" cstate="print">
            <a:lum bright="70000" contrast="-70000"/>
            <a:extLst>
              <a:ext uri="{28A0092B-C50C-407E-A947-70E740481C1C}">
                <a14:useLocalDpi xmlns:a14="http://schemas.microsoft.com/office/drawing/2010/main" val="0"/>
              </a:ext>
            </a:extLst>
          </a:blip>
          <a:srcRect l="1" r="2730"/>
          <a:stretch/>
        </p:blipFill>
        <p:spPr>
          <a:xfrm>
            <a:off x="623160" y="1641703"/>
            <a:ext cx="8106840" cy="4448524"/>
          </a:xfrm>
          <a:prstGeom prst="rect">
            <a:avLst/>
          </a:prstGeom>
          <a:noFill/>
          <a:ln>
            <a:noFill/>
          </a:ln>
        </p:spPr>
      </p:pic>
      <p:sp>
        <p:nvSpPr>
          <p:cNvPr id="9" name="Rectangle 8"/>
          <p:cNvSpPr/>
          <p:nvPr/>
        </p:nvSpPr>
        <p:spPr>
          <a:xfrm>
            <a:off x="0" y="6131598"/>
            <a:ext cx="8244408" cy="108000"/>
          </a:xfrm>
          <a:prstGeom prst="rect">
            <a:avLst/>
          </a:prstGeom>
          <a:solidFill>
            <a:srgbClr val="008E00"/>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w="10160">
                <a:solidFill>
                  <a:schemeClr val="accent1"/>
                </a:solidFill>
                <a:prstDash val="solid"/>
              </a:ln>
              <a:solidFill>
                <a:srgbClr val="FFFFFF"/>
              </a:solidFill>
              <a:effectLst>
                <a:outerShdw blurRad="38100" dist="32000" dir="5400000" algn="tl">
                  <a:srgbClr val="000000">
                    <a:alpha val="30000"/>
                  </a:srgbClr>
                </a:outerShdw>
              </a:effectLst>
              <a:uLnTx/>
              <a:uFillTx/>
              <a:latin typeface="Calibri"/>
              <a:ea typeface="+mn-ea"/>
              <a:cs typeface="+mn-cs"/>
            </a:endParaRPr>
          </a:p>
        </p:txBody>
      </p:sp>
      <p:sp>
        <p:nvSpPr>
          <p:cNvPr id="11" name="Rectangle 10"/>
          <p:cNvSpPr/>
          <p:nvPr/>
        </p:nvSpPr>
        <p:spPr>
          <a:xfrm>
            <a:off x="8316000" y="6131598"/>
            <a:ext cx="828000" cy="108000"/>
          </a:xfrm>
          <a:prstGeom prst="rect">
            <a:avLst/>
          </a:prstGeom>
          <a:solidFill>
            <a:srgbClr val="CC6600"/>
          </a:solidFill>
          <a:ln>
            <a:noFill/>
          </a:ln>
          <a:effectLst/>
        </p:spPr>
        <p:txBody>
          <a:bodyPr rtlCol="0" anchor="ctr"/>
          <a:lstStyle/>
          <a:p>
            <a:pPr marR="0" lvl="0" indent="0" algn="ctr" fontAlgn="auto">
              <a:lnSpc>
                <a:spcPct val="100000"/>
              </a:lnSpc>
              <a:spcBef>
                <a:spcPts val="0"/>
              </a:spcBef>
              <a:spcAft>
                <a:spcPts val="0"/>
              </a:spcAft>
              <a:buClrTx/>
              <a:buSzTx/>
              <a:buFontTx/>
              <a:buNone/>
              <a:tabLst/>
            </a:pPr>
            <a:endParaRPr kumimoji="0" lang="en-GB" b="0" i="0" u="none" strike="noStrike" kern="0" cap="none" spc="0" normalizeH="0" baseline="0" noProof="0" dirty="0">
              <a:ln w="10160">
                <a:solidFill>
                  <a:schemeClr val="accent1"/>
                </a:solidFill>
                <a:prstDash val="solid"/>
              </a:ln>
              <a:solidFill>
                <a:srgbClr val="FFFFFF"/>
              </a:solidFill>
              <a:effectLst>
                <a:outerShdw blurRad="38100" dist="32000" dir="5400000" algn="tl">
                  <a:srgbClr val="000000">
                    <a:alpha val="30000"/>
                  </a:srgbClr>
                </a:outerShdw>
              </a:effectLst>
              <a:uLnTx/>
              <a:uFillTx/>
              <a:latin typeface="Calibri"/>
            </a:endParaRPr>
          </a:p>
        </p:txBody>
      </p:sp>
      <p:sp>
        <p:nvSpPr>
          <p:cNvPr id="17" name="Title 1"/>
          <p:cNvSpPr>
            <a:spLocks noGrp="1"/>
          </p:cNvSpPr>
          <p:nvPr>
            <p:ph type="ctrTitle"/>
          </p:nvPr>
        </p:nvSpPr>
        <p:spPr>
          <a:xfrm>
            <a:off x="640062" y="2865838"/>
            <a:ext cx="7820370" cy="864096"/>
          </a:xfrm>
          <a:prstGeom prst="rect">
            <a:avLst/>
          </a:prstGeom>
        </p:spPr>
        <p:txBody>
          <a:bodyPr vert="horz" lIns="91440" tIns="180000" rIns="91440" bIns="180000" rtlCol="0" anchor="ctr">
            <a:normAutofit/>
          </a:bodyPr>
          <a:lstStyle>
            <a:lvl1pPr>
              <a:defRPr lang="en-GB" dirty="0"/>
            </a:lvl1pPr>
          </a:lstStyle>
          <a:p>
            <a:pPr lvl="0"/>
            <a:r>
              <a:rPr lang="en-US"/>
              <a:t>Click to edit Master title style</a:t>
            </a:r>
            <a:endParaRPr lang="en-GB" dirty="0"/>
          </a:p>
        </p:txBody>
      </p:sp>
      <p:sp>
        <p:nvSpPr>
          <p:cNvPr id="18" name="Subtitle 2"/>
          <p:cNvSpPr>
            <a:spLocks noGrp="1"/>
          </p:cNvSpPr>
          <p:nvPr>
            <p:ph type="subTitle" idx="1"/>
          </p:nvPr>
        </p:nvSpPr>
        <p:spPr>
          <a:xfrm>
            <a:off x="661815" y="3801942"/>
            <a:ext cx="7776864" cy="720080"/>
          </a:xfrm>
          <a:prstGeom prst="rect">
            <a:avLst/>
          </a:prstGeom>
        </p:spPr>
        <p:txBody>
          <a:bodyPr/>
          <a:lstStyle>
            <a:lvl1pPr marL="0" indent="0" algn="l">
              <a:buNone/>
              <a:defRPr b="1">
                <a:solidFill>
                  <a:srgbClr val="6633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97308" y="85646"/>
            <a:ext cx="2519068" cy="1495032"/>
          </a:xfrm>
          <a:prstGeom prst="rect">
            <a:avLst/>
          </a:prstGeom>
        </p:spPr>
      </p:pic>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44208" y="96315"/>
            <a:ext cx="2519068" cy="1495032"/>
          </a:xfrm>
          <a:prstGeom prst="rect">
            <a:avLst/>
          </a:prstGeom>
        </p:spPr>
      </p:pic>
      <p:pic>
        <p:nvPicPr>
          <p:cNvPr id="10" name="Picture 9"/>
          <p:cNvPicPr>
            <a:picLocks noChangeAspect="1"/>
          </p:cNvPicPr>
          <p:nvPr userDrawn="1"/>
        </p:nvPicPr>
        <p:blipFill rotWithShape="1">
          <a:blip r:embed="rId3" cstate="print">
            <a:lum bright="70000" contrast="-70000"/>
            <a:extLst>
              <a:ext uri="{28A0092B-C50C-407E-A947-70E740481C1C}">
                <a14:useLocalDpi xmlns:a14="http://schemas.microsoft.com/office/drawing/2010/main" val="0"/>
              </a:ext>
            </a:extLst>
          </a:blip>
          <a:srcRect l="1" r="2730"/>
          <a:stretch/>
        </p:blipFill>
        <p:spPr>
          <a:xfrm>
            <a:off x="623160" y="1641703"/>
            <a:ext cx="8106840" cy="4448524"/>
          </a:xfrm>
          <a:prstGeom prst="rect">
            <a:avLst/>
          </a:prstGeom>
          <a:noFill/>
          <a:ln>
            <a:noFill/>
          </a:ln>
        </p:spPr>
      </p:pic>
      <p:sp>
        <p:nvSpPr>
          <p:cNvPr id="12" name="Rectangle 11"/>
          <p:cNvSpPr/>
          <p:nvPr userDrawn="1"/>
        </p:nvSpPr>
        <p:spPr>
          <a:xfrm>
            <a:off x="0" y="6131598"/>
            <a:ext cx="8244408" cy="108000"/>
          </a:xfrm>
          <a:prstGeom prst="rect">
            <a:avLst/>
          </a:prstGeom>
          <a:solidFill>
            <a:srgbClr val="008E00"/>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w="10160">
                <a:solidFill>
                  <a:schemeClr val="accent1"/>
                </a:solidFill>
                <a:prstDash val="solid"/>
              </a:ln>
              <a:solidFill>
                <a:srgbClr val="FFFFFF"/>
              </a:solidFill>
              <a:effectLst>
                <a:outerShdw blurRad="38100" dist="32000" dir="5400000" algn="tl">
                  <a:srgbClr val="000000">
                    <a:alpha val="30000"/>
                  </a:srgbClr>
                </a:outerShdw>
              </a:effectLst>
              <a:uLnTx/>
              <a:uFillTx/>
              <a:latin typeface="Calibri"/>
              <a:ea typeface="+mn-ea"/>
              <a:cs typeface="+mn-cs"/>
            </a:endParaRPr>
          </a:p>
        </p:txBody>
      </p:sp>
      <p:sp>
        <p:nvSpPr>
          <p:cNvPr id="14" name="Rectangle 13"/>
          <p:cNvSpPr/>
          <p:nvPr userDrawn="1"/>
        </p:nvSpPr>
        <p:spPr>
          <a:xfrm>
            <a:off x="8316000" y="6131598"/>
            <a:ext cx="828000" cy="108000"/>
          </a:xfrm>
          <a:prstGeom prst="rect">
            <a:avLst/>
          </a:prstGeom>
          <a:solidFill>
            <a:srgbClr val="CC6600"/>
          </a:solidFill>
          <a:ln>
            <a:noFill/>
          </a:ln>
          <a:effectLst/>
        </p:spPr>
        <p:txBody>
          <a:bodyPr rtlCol="0" anchor="ctr"/>
          <a:lstStyle/>
          <a:p>
            <a:pPr marR="0" lvl="0" indent="0" algn="ctr" fontAlgn="auto">
              <a:lnSpc>
                <a:spcPct val="100000"/>
              </a:lnSpc>
              <a:spcBef>
                <a:spcPts val="0"/>
              </a:spcBef>
              <a:spcAft>
                <a:spcPts val="0"/>
              </a:spcAft>
              <a:buClrTx/>
              <a:buSzTx/>
              <a:buFontTx/>
              <a:buNone/>
              <a:tabLst/>
            </a:pPr>
            <a:endParaRPr kumimoji="0" lang="en-GB" b="0" i="0" u="none" strike="noStrike" kern="0" cap="none" spc="0" normalizeH="0" baseline="0" noProof="0" dirty="0">
              <a:ln w="10160">
                <a:solidFill>
                  <a:schemeClr val="accent1"/>
                </a:solidFill>
                <a:prstDash val="solid"/>
              </a:ln>
              <a:solidFill>
                <a:srgbClr val="FFFFFF"/>
              </a:solidFill>
              <a:effectLst>
                <a:outerShdw blurRad="38100" dist="32000" dir="5400000" algn="tl">
                  <a:srgbClr val="000000">
                    <a:alpha val="30000"/>
                  </a:srgbClr>
                </a:outerShdw>
              </a:effectLst>
              <a:uLnTx/>
              <a:uFillTx/>
              <a:latin typeface="Calibri"/>
            </a:endParaRPr>
          </a:p>
        </p:txBody>
      </p:sp>
      <p:pic>
        <p:nvPicPr>
          <p:cNvPr id="16" name="Picture 1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397308" y="85646"/>
            <a:ext cx="2519068" cy="1495032"/>
          </a:xfrm>
          <a:prstGeom prst="rect">
            <a:avLst/>
          </a:prstGeom>
        </p:spPr>
      </p:pic>
      <p:pic>
        <p:nvPicPr>
          <p:cNvPr id="19" name="Picture 1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44208" y="96315"/>
            <a:ext cx="2519068" cy="1495032"/>
          </a:xfrm>
          <a:prstGeom prst="rect">
            <a:avLst/>
          </a:prstGeom>
        </p:spPr>
      </p:pic>
    </p:spTree>
    <p:custDataLst>
      <p:tags r:id="rId1"/>
    </p:custDataLst>
    <p:extLst>
      <p:ext uri="{BB962C8B-B14F-4D97-AF65-F5344CB8AC3E}">
        <p14:creationId xmlns:p14="http://schemas.microsoft.com/office/powerpoint/2010/main" val="310482639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15" name="Picture 14"/>
          <p:cNvPicPr>
            <a:picLocks noChangeAspect="1"/>
          </p:cNvPicPr>
          <p:nvPr userDrawn="1"/>
        </p:nvPicPr>
        <p:blipFill rotWithShape="1">
          <a:blip r:embed="rId3" cstate="print">
            <a:lum bright="70000" contrast="-70000"/>
            <a:extLst>
              <a:ext uri="{28A0092B-C50C-407E-A947-70E740481C1C}">
                <a14:useLocalDpi xmlns:a14="http://schemas.microsoft.com/office/drawing/2010/main" val="0"/>
              </a:ext>
            </a:extLst>
          </a:blip>
          <a:srcRect l="1" r="2730"/>
          <a:stretch/>
        </p:blipFill>
        <p:spPr>
          <a:xfrm>
            <a:off x="623160" y="1641703"/>
            <a:ext cx="8106840" cy="4448524"/>
          </a:xfrm>
          <a:prstGeom prst="rect">
            <a:avLst/>
          </a:prstGeom>
          <a:noFill/>
          <a:ln>
            <a:noFill/>
          </a:ln>
        </p:spPr>
      </p:pic>
      <p:sp>
        <p:nvSpPr>
          <p:cNvPr id="9" name="Rectangle 8"/>
          <p:cNvSpPr/>
          <p:nvPr userDrawn="1"/>
        </p:nvSpPr>
        <p:spPr>
          <a:xfrm>
            <a:off x="0" y="6131598"/>
            <a:ext cx="8244408" cy="108000"/>
          </a:xfrm>
          <a:prstGeom prst="rect">
            <a:avLst/>
          </a:prstGeom>
          <a:solidFill>
            <a:srgbClr val="008E00"/>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w="10160">
                <a:solidFill>
                  <a:schemeClr val="accent1"/>
                </a:solidFill>
                <a:prstDash val="solid"/>
              </a:ln>
              <a:solidFill>
                <a:srgbClr val="FFFFFF"/>
              </a:solidFill>
              <a:effectLst>
                <a:outerShdw blurRad="38100" dist="32000" dir="5400000" algn="tl">
                  <a:srgbClr val="000000">
                    <a:alpha val="30000"/>
                  </a:srgbClr>
                </a:outerShdw>
              </a:effectLst>
              <a:uLnTx/>
              <a:uFillTx/>
              <a:latin typeface="Calibri"/>
              <a:ea typeface="+mn-ea"/>
              <a:cs typeface="+mn-cs"/>
            </a:endParaRPr>
          </a:p>
        </p:txBody>
      </p:sp>
      <p:sp>
        <p:nvSpPr>
          <p:cNvPr id="11" name="Rectangle 10"/>
          <p:cNvSpPr/>
          <p:nvPr userDrawn="1"/>
        </p:nvSpPr>
        <p:spPr>
          <a:xfrm>
            <a:off x="8316000" y="6131598"/>
            <a:ext cx="828000" cy="108000"/>
          </a:xfrm>
          <a:prstGeom prst="rect">
            <a:avLst/>
          </a:prstGeom>
          <a:solidFill>
            <a:srgbClr val="CC6600"/>
          </a:solidFill>
          <a:ln>
            <a:noFill/>
          </a:ln>
          <a:effectLst/>
        </p:spPr>
        <p:txBody>
          <a:bodyPr rtlCol="0" anchor="ctr"/>
          <a:lstStyle/>
          <a:p>
            <a:pPr marR="0" lvl="0" indent="0" algn="ctr" fontAlgn="auto">
              <a:lnSpc>
                <a:spcPct val="100000"/>
              </a:lnSpc>
              <a:spcBef>
                <a:spcPts val="0"/>
              </a:spcBef>
              <a:spcAft>
                <a:spcPts val="0"/>
              </a:spcAft>
              <a:buClrTx/>
              <a:buSzTx/>
              <a:buFontTx/>
              <a:buNone/>
              <a:tabLst/>
            </a:pPr>
            <a:endParaRPr kumimoji="0" lang="en-GB" b="0" i="0" u="none" strike="noStrike" kern="0" cap="none" spc="0" normalizeH="0" baseline="0" noProof="0" dirty="0">
              <a:ln w="10160">
                <a:solidFill>
                  <a:schemeClr val="accent1"/>
                </a:solidFill>
                <a:prstDash val="solid"/>
              </a:ln>
              <a:solidFill>
                <a:srgbClr val="FFFFFF"/>
              </a:solidFill>
              <a:effectLst>
                <a:outerShdw blurRad="38100" dist="32000" dir="5400000" algn="tl">
                  <a:srgbClr val="000000">
                    <a:alpha val="30000"/>
                  </a:srgbClr>
                </a:outerShdw>
              </a:effectLst>
              <a:uLnTx/>
              <a:uFillTx/>
              <a:latin typeface="Calibri"/>
            </a:endParaRPr>
          </a:p>
        </p:txBody>
      </p:sp>
      <p:sp>
        <p:nvSpPr>
          <p:cNvPr id="17" name="Title 1"/>
          <p:cNvSpPr>
            <a:spLocks noGrp="1"/>
          </p:cNvSpPr>
          <p:nvPr>
            <p:ph type="ctrTitle"/>
          </p:nvPr>
        </p:nvSpPr>
        <p:spPr>
          <a:xfrm>
            <a:off x="640062" y="2865838"/>
            <a:ext cx="7820370" cy="864096"/>
          </a:xfrm>
          <a:prstGeom prst="rect">
            <a:avLst/>
          </a:prstGeom>
        </p:spPr>
        <p:txBody>
          <a:bodyPr vert="horz" lIns="91440" tIns="180000" rIns="91440" bIns="180000" rtlCol="0" anchor="ctr">
            <a:normAutofit/>
          </a:bodyPr>
          <a:lstStyle>
            <a:lvl1pPr>
              <a:defRPr lang="en-GB" b="1" dirty="0"/>
            </a:lvl1pPr>
          </a:lstStyle>
          <a:p>
            <a:pPr lvl="0"/>
            <a:r>
              <a:rPr lang="en-US" dirty="0"/>
              <a:t>Click to edit Master title style</a:t>
            </a:r>
            <a:endParaRPr lang="en-GB" dirty="0"/>
          </a:p>
        </p:txBody>
      </p:sp>
      <p:sp>
        <p:nvSpPr>
          <p:cNvPr id="18" name="Subtitle 2"/>
          <p:cNvSpPr>
            <a:spLocks noGrp="1"/>
          </p:cNvSpPr>
          <p:nvPr>
            <p:ph type="subTitle" idx="1"/>
          </p:nvPr>
        </p:nvSpPr>
        <p:spPr>
          <a:xfrm>
            <a:off x="649739" y="4550040"/>
            <a:ext cx="7776864" cy="720080"/>
          </a:xfrm>
          <a:prstGeom prst="rect">
            <a:avLst/>
          </a:prstGeom>
        </p:spPr>
        <p:txBody>
          <a:bodyPr/>
          <a:lstStyle>
            <a:lvl1pPr marL="0" indent="0" algn="l">
              <a:buNone/>
              <a:defRPr b="1">
                <a:solidFill>
                  <a:srgbClr val="6633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pic>
        <p:nvPicPr>
          <p:cNvPr id="3" name="Picture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397308" y="85646"/>
            <a:ext cx="2519068" cy="1495032"/>
          </a:xfrm>
          <a:prstGeom prst="rect">
            <a:avLst/>
          </a:prstGeom>
        </p:spPr>
      </p:pic>
      <p:pic>
        <p:nvPicPr>
          <p:cNvPr id="13" name="Pictur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44208" y="96315"/>
            <a:ext cx="2519068" cy="1495032"/>
          </a:xfrm>
          <a:prstGeom prst="rect">
            <a:avLst/>
          </a:prstGeom>
        </p:spPr>
      </p:pic>
    </p:spTree>
    <p:custDataLst>
      <p:tags r:id="rId1"/>
    </p:custDataLst>
    <p:extLst>
      <p:ext uri="{BB962C8B-B14F-4D97-AF65-F5344CB8AC3E}">
        <p14:creationId xmlns:p14="http://schemas.microsoft.com/office/powerpoint/2010/main" val="323488600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4" name="Slide Number Placeholder 5"/>
          <p:cNvSpPr>
            <a:spLocks noGrp="1"/>
          </p:cNvSpPr>
          <p:nvPr>
            <p:ph type="sldNum" sz="quarter" idx="4"/>
          </p:nvPr>
        </p:nvSpPr>
        <p:spPr>
          <a:xfrm>
            <a:off x="107504" y="6381328"/>
            <a:ext cx="720080" cy="365125"/>
          </a:xfrm>
          <a:prstGeom prst="rect">
            <a:avLst/>
          </a:prstGeom>
        </p:spPr>
        <p:txBody>
          <a:bodyPr/>
          <a:lstStyle>
            <a:lvl1pPr algn="ctr">
              <a:defRPr b="1">
                <a:solidFill>
                  <a:schemeClr val="tx1"/>
                </a:solidFill>
              </a:defRPr>
            </a:lvl1pPr>
          </a:lstStyle>
          <a:p>
            <a:fld id="{3E893B86-34B1-4F0A-975E-9E5EA9AEC0CB}" type="slidenum">
              <a:rPr lang="en-GB" smtClean="0"/>
              <a:pPr/>
              <a:t>‹#›</a:t>
            </a:fld>
            <a:endParaRPr lang="en-GB" dirty="0"/>
          </a:p>
        </p:txBody>
      </p:sp>
      <p:sp>
        <p:nvSpPr>
          <p:cNvPr id="8" name="Title Placeholder 3"/>
          <p:cNvSpPr>
            <a:spLocks noGrp="1" noChangeAspect="1"/>
          </p:cNvSpPr>
          <p:nvPr>
            <p:ph type="title"/>
          </p:nvPr>
        </p:nvSpPr>
        <p:spPr>
          <a:xfrm>
            <a:off x="234204" y="260648"/>
            <a:ext cx="6930084" cy="870550"/>
          </a:xfrm>
          <a:prstGeom prst="rect">
            <a:avLst/>
          </a:prstGeom>
        </p:spPr>
        <p:txBody>
          <a:bodyPr vert="horz" lIns="91440" tIns="180000" rIns="91440" bIns="180000" rtlCol="0" anchor="ctr">
            <a:normAutofit/>
          </a:bodyPr>
          <a:lstStyle/>
          <a:p>
            <a:r>
              <a:rPr lang="en-US" dirty="0"/>
              <a:t>Click to edit Master title style</a:t>
            </a:r>
            <a:endParaRPr lang="en-GB" dirty="0"/>
          </a:p>
        </p:txBody>
      </p:sp>
      <p:sp>
        <p:nvSpPr>
          <p:cNvPr id="4" name="Content Placeholder 3"/>
          <p:cNvSpPr>
            <a:spLocks noGrp="1"/>
          </p:cNvSpPr>
          <p:nvPr>
            <p:ph sz="quarter" idx="10"/>
          </p:nvPr>
        </p:nvSpPr>
        <p:spPr>
          <a:xfrm>
            <a:off x="234204" y="1628800"/>
            <a:ext cx="7992789" cy="4392488"/>
          </a:xfrm>
        </p:spPr>
        <p:txBody>
          <a:bodyPr/>
          <a:lstStyle>
            <a:lvl1pPr>
              <a:spcBef>
                <a:spcPts val="1000"/>
              </a:spcBef>
              <a:spcAft>
                <a:spcPts val="1000"/>
              </a:spcAft>
              <a:buClr>
                <a:schemeClr val="accent6">
                  <a:lumMod val="75000"/>
                </a:schemeClr>
              </a:buClr>
              <a:defRPr/>
            </a:lvl1pPr>
            <a:lvl2pPr>
              <a:spcBef>
                <a:spcPts val="1000"/>
              </a:spcBef>
              <a:spcAft>
                <a:spcPts val="1000"/>
              </a:spcAft>
              <a:defRPr/>
            </a:lvl2pPr>
            <a:lvl3pPr>
              <a:spcBef>
                <a:spcPts val="1000"/>
              </a:spcBef>
              <a:spcAft>
                <a:spcPts val="1000"/>
              </a:spcAft>
              <a:defRPr/>
            </a:lvl3pPr>
            <a:lvl4pPr>
              <a:spcBef>
                <a:spcPts val="1000"/>
              </a:spcBef>
              <a:spcAft>
                <a:spcPts val="1000"/>
              </a:spcAft>
              <a:defRPr/>
            </a:lvl4pPr>
            <a:lvl5pPr>
              <a:spcBef>
                <a:spcPts val="1000"/>
              </a:spcBef>
              <a:spcAft>
                <a:spcPts val="1000"/>
              </a:spcAf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custDataLst>
      <p:tags r:id="rId1"/>
    </p:custDataLst>
    <p:extLst>
      <p:ext uri="{BB962C8B-B14F-4D97-AF65-F5344CB8AC3E}">
        <p14:creationId xmlns:p14="http://schemas.microsoft.com/office/powerpoint/2010/main" val="7118523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251520" y="1523925"/>
            <a:ext cx="3960000" cy="4785395"/>
          </a:xfrm>
          <a:prstGeom prst="rect">
            <a:avLst/>
          </a:prstGeom>
        </p:spPr>
        <p:txBody>
          <a:bodyPr/>
          <a:lstStyle>
            <a:lvl1pPr marL="342900" marR="0" indent="-342900" algn="l" defTabSz="914400" rtl="0" eaLnBrk="1" fontAlgn="auto" latinLnBrk="0" hangingPunct="1">
              <a:lnSpc>
                <a:spcPct val="100000"/>
              </a:lnSpc>
              <a:spcBef>
                <a:spcPts val="1000"/>
              </a:spcBef>
              <a:spcAft>
                <a:spcPts val="1000"/>
              </a:spcAft>
              <a:buClr>
                <a:schemeClr val="accent6">
                  <a:lumMod val="75000"/>
                </a:schemeClr>
              </a:buClr>
              <a:buSzPct val="110000"/>
              <a:buFont typeface="Calibri" pitchFamily="34" charset="0"/>
              <a:buChar char="»"/>
              <a:tabLst/>
              <a:defRPr sz="2800">
                <a:solidFill>
                  <a:schemeClr val="tx1">
                    <a:lumMod val="65000"/>
                    <a:lumOff val="35000"/>
                  </a:schemeClr>
                </a:solidFill>
              </a:defRPr>
            </a:lvl1pPr>
            <a:lvl2pPr marL="742950" marR="0" indent="-285750" algn="l" defTabSz="914400" rtl="0" eaLnBrk="1" fontAlgn="auto" latinLnBrk="0" hangingPunct="1">
              <a:lnSpc>
                <a:spcPct val="100000"/>
              </a:lnSpc>
              <a:spcBef>
                <a:spcPts val="1000"/>
              </a:spcBef>
              <a:spcAft>
                <a:spcPts val="1000"/>
              </a:spcAft>
              <a:buClr>
                <a:srgbClr val="C00000"/>
              </a:buClr>
              <a:buSzPct val="105000"/>
              <a:buFont typeface="Wingdings" pitchFamily="2" charset="2"/>
              <a:buChar char="§"/>
              <a:tabLst/>
              <a:defRPr sz="2400">
                <a:solidFill>
                  <a:schemeClr val="tx1">
                    <a:lumMod val="65000"/>
                    <a:lumOff val="35000"/>
                  </a:schemeClr>
                </a:solidFill>
              </a:defRPr>
            </a:lvl2pPr>
            <a:lvl3pPr marL="11430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2000">
                <a:solidFill>
                  <a:schemeClr val="tx1">
                    <a:lumMod val="65000"/>
                    <a:lumOff val="35000"/>
                  </a:schemeClr>
                </a:solidFill>
              </a:defRPr>
            </a:lvl3pPr>
            <a:lvl4pPr marL="16002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1800">
                <a:solidFill>
                  <a:schemeClr val="tx1">
                    <a:lumMod val="65000"/>
                    <a:lumOff val="35000"/>
                  </a:schemeClr>
                </a:solidFill>
              </a:defRPr>
            </a:lvl4pPr>
            <a:lvl5pPr marL="20574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1800">
                <a:solidFill>
                  <a:schemeClr val="tx1">
                    <a:lumMod val="65000"/>
                    <a:lumOff val="35000"/>
                  </a:schemeClr>
                </a:solidFill>
              </a:defRPr>
            </a:lvl5pPr>
            <a:lvl6pPr>
              <a:defRPr sz="1800"/>
            </a:lvl6pPr>
            <a:lvl7pPr>
              <a:defRPr sz="1800"/>
            </a:lvl7pPr>
            <a:lvl8pPr>
              <a:defRPr sz="1800"/>
            </a:lvl8pPr>
            <a:lvl9pPr>
              <a:defRPr sz="1800"/>
            </a:lvl9pPr>
          </a:lstStyle>
          <a:p>
            <a:pPr lvl="0"/>
            <a:r>
              <a:rPr lang="en-US" sz="3200" dirty="0"/>
              <a:t>Click to edit Master text styles</a:t>
            </a:r>
          </a:p>
          <a:p>
            <a:pPr marL="742950" marR="0" lvl="1"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a:pPr>
            <a:r>
              <a:rPr kumimoji="0" lang="en-US" sz="2800" b="0" i="0" u="none" strike="noStrike" kern="1200" cap="none" spc="0" normalizeH="0" baseline="0" noProof="0" dirty="0">
                <a:ln>
                  <a:noFill/>
                </a:ln>
                <a:solidFill>
                  <a:srgbClr val="CC6600"/>
                </a:solidFill>
                <a:effectLst/>
                <a:uLnTx/>
                <a:uFillTx/>
                <a:latin typeface="+mn-lt"/>
                <a:ea typeface="+mn-ea"/>
                <a:cs typeface="+mn-cs"/>
              </a:rPr>
              <a:t>Second level</a:t>
            </a:r>
          </a:p>
          <a:p>
            <a:pPr marL="1143000" marR="0" lvl="2"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prstClr val="black"/>
                </a:solidFill>
                <a:effectLst/>
                <a:uLnTx/>
                <a:uFillTx/>
                <a:latin typeface="+mn-lt"/>
                <a:ea typeface="+mn-ea"/>
                <a:cs typeface="+mn-cs"/>
              </a:rPr>
              <a:t>Third level</a:t>
            </a:r>
          </a:p>
          <a:p>
            <a:pPr marL="1600200" marR="0" lvl="3"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Fourth level</a:t>
            </a: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2000" b="0" i="0" u="none" strike="noStrike" kern="1200" cap="none" spc="0" normalizeH="0" baseline="0" noProof="0" dirty="0">
              <a:ln>
                <a:noFill/>
              </a:ln>
              <a:solidFill>
                <a:prstClr val="black"/>
              </a:solidFill>
              <a:effectLst/>
              <a:uLnTx/>
              <a:uFillTx/>
              <a:latin typeface="+mn-lt"/>
              <a:ea typeface="+mn-ea"/>
              <a:cs typeface="+mn-cs"/>
            </a:endParaRPr>
          </a:p>
          <a:p>
            <a:pPr lvl="4"/>
            <a:endParaRPr lang="en-GB" dirty="0"/>
          </a:p>
        </p:txBody>
      </p:sp>
      <p:sp>
        <p:nvSpPr>
          <p:cNvPr id="4" name="Content Placeholder 3"/>
          <p:cNvSpPr>
            <a:spLocks noGrp="1"/>
          </p:cNvSpPr>
          <p:nvPr>
            <p:ph sz="half" idx="2" hasCustomPrompt="1"/>
          </p:nvPr>
        </p:nvSpPr>
        <p:spPr>
          <a:xfrm>
            <a:off x="4644008" y="1523925"/>
            <a:ext cx="3960000" cy="4785395"/>
          </a:xfrm>
          <a:prstGeom prst="rect">
            <a:avLst/>
          </a:prstGeom>
        </p:spPr>
        <p:txBody>
          <a:bodyPr/>
          <a:lstStyle>
            <a:lvl1pPr marL="342900" marR="0" indent="-342900" algn="l" defTabSz="914400" rtl="0" eaLnBrk="1" fontAlgn="auto" latinLnBrk="0" hangingPunct="1">
              <a:lnSpc>
                <a:spcPct val="100000"/>
              </a:lnSpc>
              <a:spcBef>
                <a:spcPts val="1000"/>
              </a:spcBef>
              <a:spcAft>
                <a:spcPts val="1000"/>
              </a:spcAft>
              <a:buClr>
                <a:srgbClr val="F79646">
                  <a:lumMod val="75000"/>
                </a:srgbClr>
              </a:buClr>
              <a:buSzPct val="110000"/>
              <a:buFont typeface="Calibri" pitchFamily="34" charset="0"/>
              <a:buChar char="»"/>
              <a:tabLst/>
              <a:defRPr sz="2800">
                <a:solidFill>
                  <a:schemeClr val="tx1">
                    <a:lumMod val="65000"/>
                    <a:lumOff val="35000"/>
                  </a:schemeClr>
                </a:solidFill>
              </a:defRPr>
            </a:lvl1pPr>
            <a:lvl2pPr marL="742950" marR="0" indent="-285750" algn="l" defTabSz="914400" rtl="0" eaLnBrk="1" fontAlgn="auto" latinLnBrk="0" hangingPunct="1">
              <a:lnSpc>
                <a:spcPct val="100000"/>
              </a:lnSpc>
              <a:spcBef>
                <a:spcPts val="1000"/>
              </a:spcBef>
              <a:spcAft>
                <a:spcPts val="1000"/>
              </a:spcAft>
              <a:buClr>
                <a:srgbClr val="C00000"/>
              </a:buClr>
              <a:buSzPct val="105000"/>
              <a:buFont typeface="Wingdings" pitchFamily="2" charset="2"/>
              <a:buChar char="§"/>
              <a:tabLst/>
              <a:defRPr sz="2400">
                <a:solidFill>
                  <a:schemeClr val="tx1">
                    <a:lumMod val="65000"/>
                    <a:lumOff val="35000"/>
                  </a:schemeClr>
                </a:solidFill>
              </a:defRPr>
            </a:lvl2pPr>
            <a:lvl3pPr marL="11430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2000">
                <a:solidFill>
                  <a:schemeClr val="tx1">
                    <a:lumMod val="65000"/>
                    <a:lumOff val="35000"/>
                  </a:schemeClr>
                </a:solidFill>
              </a:defRPr>
            </a:lvl3pPr>
            <a:lvl4pPr marL="16002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1800">
                <a:solidFill>
                  <a:schemeClr val="tx1">
                    <a:lumMod val="65000"/>
                    <a:lumOff val="35000"/>
                  </a:schemeClr>
                </a:solidFill>
              </a:defRPr>
            </a:lvl4pPr>
            <a:lvl5pPr marL="20574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1800">
                <a:solidFill>
                  <a:schemeClr val="tx1">
                    <a:lumMod val="65000"/>
                    <a:lumOff val="35000"/>
                  </a:schemeClr>
                </a:solidFill>
              </a:defRPr>
            </a:lvl5pPr>
            <a:lvl6pPr>
              <a:defRPr sz="1800"/>
            </a:lvl6pPr>
            <a:lvl7pPr>
              <a:defRPr sz="1800"/>
            </a:lvl7pPr>
            <a:lvl8pPr>
              <a:defRPr sz="1800"/>
            </a:lvl8pPr>
            <a:lvl9pPr>
              <a:defRPr sz="1800"/>
            </a:lvl9pPr>
          </a:lstStyle>
          <a:p>
            <a:pPr marL="342900" marR="0" lvl="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a:pPr>
            <a:r>
              <a:rPr kumimoji="0" lang="en-US" sz="3200" b="0" i="0" u="none" strike="noStrike" kern="1200" cap="none" spc="0" normalizeH="0" baseline="0" noProof="0" dirty="0">
                <a:ln>
                  <a:noFill/>
                </a:ln>
                <a:solidFill>
                  <a:srgbClr val="663300"/>
                </a:solidFill>
                <a:effectLst/>
                <a:uLnTx/>
                <a:uFillTx/>
                <a:latin typeface="+mn-lt"/>
                <a:ea typeface="+mn-ea"/>
                <a:cs typeface="+mn-cs"/>
              </a:rPr>
              <a:t>Click to edit Master text styles</a:t>
            </a:r>
          </a:p>
          <a:p>
            <a:pPr marL="742950" marR="0" lvl="1"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a:pPr>
            <a:r>
              <a:rPr kumimoji="0" lang="en-US" sz="2800" b="0" i="0" u="none" strike="noStrike" kern="1200" cap="none" spc="0" normalizeH="0" baseline="0" noProof="0" dirty="0">
                <a:ln>
                  <a:noFill/>
                </a:ln>
                <a:solidFill>
                  <a:srgbClr val="CC6600"/>
                </a:solidFill>
                <a:effectLst/>
                <a:uLnTx/>
                <a:uFillTx/>
                <a:latin typeface="+mn-lt"/>
                <a:ea typeface="+mn-ea"/>
                <a:cs typeface="+mn-cs"/>
              </a:rPr>
              <a:t>Second level</a:t>
            </a:r>
          </a:p>
          <a:p>
            <a:pPr marL="1143000" marR="0" lvl="2"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prstClr val="black"/>
                </a:solidFill>
                <a:effectLst/>
                <a:uLnTx/>
                <a:uFillTx/>
                <a:latin typeface="+mn-lt"/>
                <a:ea typeface="+mn-ea"/>
                <a:cs typeface="+mn-cs"/>
              </a:rPr>
              <a:t>Third level</a:t>
            </a:r>
          </a:p>
          <a:p>
            <a:pPr marL="1600200" marR="0" lvl="3"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Fourth level</a:t>
            </a: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2000" b="0" i="0" u="none" strike="noStrike" kern="1200" cap="none" spc="0" normalizeH="0" baseline="0" noProof="0" dirty="0">
              <a:ln>
                <a:noFill/>
              </a:ln>
              <a:solidFill>
                <a:prstClr val="black"/>
              </a:solidFill>
              <a:effectLst/>
              <a:uLnTx/>
              <a:uFillTx/>
              <a:latin typeface="+mn-lt"/>
              <a:ea typeface="+mn-ea"/>
              <a:cs typeface="+mn-cs"/>
            </a:endParaRP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2000" b="0" i="0" u="none" strike="noStrike" kern="1200" cap="none" spc="0" normalizeH="0" baseline="0" noProof="0" dirty="0">
              <a:ln>
                <a:noFill/>
              </a:ln>
              <a:solidFill>
                <a:prstClr val="black"/>
              </a:solidFill>
              <a:effectLst/>
              <a:uLnTx/>
              <a:uFillTx/>
              <a:latin typeface="+mn-lt"/>
              <a:ea typeface="+mn-ea"/>
              <a:cs typeface="+mn-cs"/>
            </a:endParaRPr>
          </a:p>
        </p:txBody>
      </p:sp>
      <p:sp>
        <p:nvSpPr>
          <p:cNvPr id="12" name="Slide Number Placeholder 5"/>
          <p:cNvSpPr txBox="1">
            <a:spLocks/>
          </p:cNvSpPr>
          <p:nvPr userDrawn="1"/>
        </p:nvSpPr>
        <p:spPr>
          <a:xfrm>
            <a:off x="107504" y="6381328"/>
            <a:ext cx="720080" cy="365125"/>
          </a:xfrm>
          <a:prstGeom prst="rect">
            <a:avLst/>
          </a:prstGeom>
        </p:spPr>
        <p:txBody>
          <a:bodyPr/>
          <a:lstStyle>
            <a:defPPr>
              <a:defRPr lang="en-US"/>
            </a:defPPr>
            <a:lvl1pPr marL="0" algn="ctr" defTabSz="914400" rtl="0" eaLnBrk="1" latinLnBrk="0" hangingPunct="1">
              <a:defRPr sz="18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E893B86-34B1-4F0A-975E-9E5EA9AEC0CB}" type="slidenum">
              <a:rPr lang="en-GB" smtClean="0"/>
              <a:pPr/>
              <a:t>‹#›</a:t>
            </a:fld>
            <a:endParaRPr lang="en-GB" dirty="0"/>
          </a:p>
        </p:txBody>
      </p:sp>
      <p:sp>
        <p:nvSpPr>
          <p:cNvPr id="7" name="Title Placeholder 3"/>
          <p:cNvSpPr>
            <a:spLocks noGrp="1" noChangeAspect="1"/>
          </p:cNvSpPr>
          <p:nvPr>
            <p:ph type="title"/>
          </p:nvPr>
        </p:nvSpPr>
        <p:spPr>
          <a:xfrm>
            <a:off x="234204" y="260648"/>
            <a:ext cx="6930084" cy="870550"/>
          </a:xfrm>
          <a:prstGeom prst="rect">
            <a:avLst/>
          </a:prstGeom>
        </p:spPr>
        <p:txBody>
          <a:bodyPr vert="horz" lIns="91440" tIns="180000" rIns="91440" bIns="180000" rtlCol="0" anchor="ctr">
            <a:normAutofit/>
          </a:bodyPr>
          <a:lstStyle/>
          <a:p>
            <a:r>
              <a:rPr lang="en-US" dirty="0"/>
              <a:t>Click to edit Master title style</a:t>
            </a:r>
            <a:endParaRPr lang="en-GB" dirty="0"/>
          </a:p>
        </p:txBody>
      </p:sp>
    </p:spTree>
    <p:custDataLst>
      <p:tags r:id="rId1"/>
    </p:custDataLst>
    <p:extLst>
      <p:ext uri="{BB962C8B-B14F-4D97-AF65-F5344CB8AC3E}">
        <p14:creationId xmlns:p14="http://schemas.microsoft.com/office/powerpoint/2010/main" val="2963367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3528" y="1611338"/>
            <a:ext cx="3960000" cy="639762"/>
          </a:xfrm>
          <a:prstGeom prst="rect">
            <a:avLst/>
          </a:prstGeom>
        </p:spPr>
        <p:txBody>
          <a:bodyPr anchor="b"/>
          <a:lstStyle>
            <a:lvl1pPr marL="0" indent="0">
              <a:buNone/>
              <a:defRPr sz="24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hasCustomPrompt="1"/>
          </p:nvPr>
        </p:nvSpPr>
        <p:spPr>
          <a:xfrm>
            <a:off x="323528" y="2268562"/>
            <a:ext cx="3960000" cy="3852000"/>
          </a:xfrm>
          <a:prstGeom prst="rect">
            <a:avLst/>
          </a:prstGeom>
        </p:spPr>
        <p:txBody>
          <a:bodyPr>
            <a:normAutofit/>
          </a:bodyPr>
          <a:lstStyle>
            <a:lvl1pPr marL="342900" marR="0" indent="-342900" algn="l" defTabSz="914400" rtl="0" eaLnBrk="1" fontAlgn="auto" latinLnBrk="0" hangingPunct="1">
              <a:lnSpc>
                <a:spcPct val="100000"/>
              </a:lnSpc>
              <a:spcBef>
                <a:spcPts val="1000"/>
              </a:spcBef>
              <a:spcAft>
                <a:spcPts val="1000"/>
              </a:spcAft>
              <a:buClr>
                <a:srgbClr val="F79646">
                  <a:lumMod val="75000"/>
                </a:srgbClr>
              </a:buClr>
              <a:buSzPct val="110000"/>
              <a:buFont typeface="Calibri" pitchFamily="34" charset="0"/>
              <a:buChar char="»"/>
              <a:tabLst/>
              <a:defRPr sz="2800">
                <a:solidFill>
                  <a:schemeClr val="tx1">
                    <a:lumMod val="65000"/>
                    <a:lumOff val="35000"/>
                  </a:schemeClr>
                </a:solidFill>
              </a:defRPr>
            </a:lvl1pPr>
            <a:lvl2pPr marL="742950" marR="0" indent="-285750" algn="l" defTabSz="914400" rtl="0" eaLnBrk="1" fontAlgn="auto" latinLnBrk="0" hangingPunct="1">
              <a:lnSpc>
                <a:spcPct val="100000"/>
              </a:lnSpc>
              <a:spcBef>
                <a:spcPts val="1000"/>
              </a:spcBef>
              <a:spcAft>
                <a:spcPts val="1000"/>
              </a:spcAft>
              <a:buClr>
                <a:srgbClr val="C00000"/>
              </a:buClr>
              <a:buSzPct val="105000"/>
              <a:buFont typeface="Wingdings" pitchFamily="2" charset="2"/>
              <a:buChar char="§"/>
              <a:tabLst/>
              <a:defRPr sz="2400">
                <a:solidFill>
                  <a:schemeClr val="tx1">
                    <a:lumMod val="65000"/>
                    <a:lumOff val="35000"/>
                  </a:schemeClr>
                </a:solidFill>
              </a:defRPr>
            </a:lvl2pPr>
            <a:lvl3pPr marL="11430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2000">
                <a:solidFill>
                  <a:schemeClr val="tx1">
                    <a:lumMod val="65000"/>
                    <a:lumOff val="35000"/>
                  </a:schemeClr>
                </a:solidFill>
              </a:defRPr>
            </a:lvl3pPr>
            <a:lvl4pPr marL="16002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1800">
                <a:solidFill>
                  <a:schemeClr val="tx1">
                    <a:lumMod val="65000"/>
                    <a:lumOff val="35000"/>
                  </a:schemeClr>
                </a:solidFill>
              </a:defRPr>
            </a:lvl4pPr>
            <a:lvl5pPr marL="20574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1600">
                <a:solidFill>
                  <a:schemeClr val="tx1">
                    <a:lumMod val="65000"/>
                    <a:lumOff val="35000"/>
                  </a:schemeClr>
                </a:solidFill>
              </a:defRPr>
            </a:lvl5pPr>
            <a:lvl6pPr>
              <a:defRPr sz="1600"/>
            </a:lvl6pPr>
            <a:lvl7pPr>
              <a:defRPr sz="1600"/>
            </a:lvl7pPr>
            <a:lvl8pPr>
              <a:defRPr sz="1600"/>
            </a:lvl8pPr>
            <a:lvl9pPr>
              <a:defRPr sz="1600"/>
            </a:lvl9pPr>
          </a:lstStyle>
          <a:p>
            <a:pPr marL="342900" marR="0" lvl="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a:pPr>
            <a:r>
              <a:rPr kumimoji="0" lang="en-US" sz="3200" b="0" i="0" u="none" strike="noStrike" kern="1200" cap="none" spc="0" normalizeH="0" baseline="0" noProof="0" dirty="0">
                <a:ln>
                  <a:noFill/>
                </a:ln>
                <a:solidFill>
                  <a:srgbClr val="663300"/>
                </a:solidFill>
                <a:effectLst/>
                <a:uLnTx/>
                <a:uFillTx/>
                <a:latin typeface="+mn-lt"/>
                <a:ea typeface="+mn-ea"/>
                <a:cs typeface="+mn-cs"/>
              </a:rPr>
              <a:t>Click to edit Master text styles</a:t>
            </a:r>
          </a:p>
          <a:p>
            <a:pPr marL="742950" marR="0" lvl="1"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a:pPr>
            <a:r>
              <a:rPr kumimoji="0" lang="en-US" sz="2800" b="0" i="0" u="none" strike="noStrike" kern="1200" cap="none" spc="0" normalizeH="0" baseline="0" noProof="0" dirty="0">
                <a:ln>
                  <a:noFill/>
                </a:ln>
                <a:solidFill>
                  <a:srgbClr val="CC6600"/>
                </a:solidFill>
                <a:effectLst/>
                <a:uLnTx/>
                <a:uFillTx/>
                <a:latin typeface="+mn-lt"/>
                <a:ea typeface="+mn-ea"/>
                <a:cs typeface="+mn-cs"/>
              </a:rPr>
              <a:t>Second level</a:t>
            </a:r>
          </a:p>
          <a:p>
            <a:pPr marL="1143000" marR="0" lvl="2"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prstClr val="black"/>
                </a:solidFill>
                <a:effectLst/>
                <a:uLnTx/>
                <a:uFillTx/>
                <a:latin typeface="+mn-lt"/>
                <a:ea typeface="+mn-ea"/>
                <a:cs typeface="+mn-cs"/>
              </a:rPr>
              <a:t>Third level</a:t>
            </a:r>
          </a:p>
          <a:p>
            <a:pPr marL="1600200" marR="0" lvl="3"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Fourth level</a:t>
            </a: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2000" b="0" i="0" u="none" strike="noStrike" kern="1200" cap="none" spc="0" normalizeH="0" baseline="0" noProof="0" dirty="0">
              <a:ln>
                <a:noFill/>
              </a:ln>
              <a:solidFill>
                <a:prstClr val="black"/>
              </a:solidFill>
              <a:effectLst/>
              <a:uLnTx/>
              <a:uFillTx/>
              <a:latin typeface="+mn-lt"/>
              <a:ea typeface="+mn-ea"/>
              <a:cs typeface="+mn-cs"/>
            </a:endParaRP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2000" b="0" i="0" u="none" strike="noStrike" kern="1200" cap="none" spc="0" normalizeH="0" baseline="0" noProof="0" dirty="0">
              <a:ln>
                <a:noFill/>
              </a:ln>
              <a:solidFill>
                <a:prstClr val="black"/>
              </a:solidFill>
              <a:effectLst/>
              <a:uLnTx/>
              <a:uFillTx/>
              <a:latin typeface="+mn-lt"/>
              <a:ea typeface="+mn-ea"/>
              <a:cs typeface="+mn-cs"/>
            </a:endParaRPr>
          </a:p>
        </p:txBody>
      </p:sp>
      <p:sp>
        <p:nvSpPr>
          <p:cNvPr id="5" name="Text Placeholder 4"/>
          <p:cNvSpPr>
            <a:spLocks noGrp="1"/>
          </p:cNvSpPr>
          <p:nvPr>
            <p:ph type="body" sz="quarter" idx="3"/>
          </p:nvPr>
        </p:nvSpPr>
        <p:spPr>
          <a:xfrm>
            <a:off x="4644008" y="1628800"/>
            <a:ext cx="3960000" cy="639762"/>
          </a:xfrm>
          <a:prstGeom prst="rect">
            <a:avLst/>
          </a:prstGeom>
        </p:spPr>
        <p:txBody>
          <a:bodyPr anchor="b"/>
          <a:lstStyle>
            <a:lvl1pPr marL="0" indent="0">
              <a:buNone/>
              <a:defRPr sz="24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hasCustomPrompt="1"/>
          </p:nvPr>
        </p:nvSpPr>
        <p:spPr>
          <a:xfrm>
            <a:off x="4644008" y="2268562"/>
            <a:ext cx="3960000" cy="3852000"/>
          </a:xfrm>
          <a:prstGeom prst="rect">
            <a:avLst/>
          </a:prstGeom>
        </p:spPr>
        <p:txBody>
          <a:bodyPr>
            <a:normAutofit/>
          </a:bodyPr>
          <a:lstStyle>
            <a:lvl1pPr marL="342900" marR="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sz="2800">
                <a:solidFill>
                  <a:schemeClr val="tx1">
                    <a:lumMod val="65000"/>
                    <a:lumOff val="35000"/>
                  </a:schemeClr>
                </a:solidFill>
              </a:defRPr>
            </a:lvl1pPr>
            <a:lvl2pPr marL="742950" marR="0"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sz="2400">
                <a:solidFill>
                  <a:schemeClr val="tx1">
                    <a:lumMod val="65000"/>
                    <a:lumOff val="35000"/>
                  </a:schemeClr>
                </a:solidFill>
              </a:defRPr>
            </a:lvl2pPr>
            <a:lvl3pPr marL="11430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sz="2000">
                <a:solidFill>
                  <a:schemeClr val="tx1">
                    <a:lumMod val="65000"/>
                    <a:lumOff val="35000"/>
                  </a:schemeClr>
                </a:solidFill>
              </a:defRPr>
            </a:lvl3pPr>
            <a:lvl4pPr marL="16002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sz="1800">
                <a:solidFill>
                  <a:schemeClr val="tx1">
                    <a:lumMod val="65000"/>
                    <a:lumOff val="35000"/>
                  </a:schemeClr>
                </a:solidFill>
              </a:defRPr>
            </a:lvl4pPr>
            <a:lvl5pPr marL="20574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sz="1600">
                <a:solidFill>
                  <a:schemeClr val="tx1">
                    <a:lumMod val="65000"/>
                    <a:lumOff val="35000"/>
                  </a:schemeClr>
                </a:solidFill>
              </a:defRPr>
            </a:lvl5pPr>
            <a:lvl6pPr>
              <a:defRPr sz="1600"/>
            </a:lvl6pPr>
            <a:lvl7pPr>
              <a:defRPr sz="1600"/>
            </a:lvl7pPr>
            <a:lvl8pPr>
              <a:defRPr sz="1600"/>
            </a:lvl8pPr>
            <a:lvl9pPr>
              <a:defRPr sz="1600"/>
            </a:lvl9pPr>
          </a:lstStyle>
          <a:p>
            <a:pPr marL="342900" marR="0" lvl="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a:pPr>
            <a:r>
              <a:rPr kumimoji="0" lang="en-US" sz="3200" b="0" i="0" u="none" strike="noStrike" kern="1200" cap="none" spc="0" normalizeH="0" baseline="0" noProof="0" dirty="0">
                <a:ln>
                  <a:noFill/>
                </a:ln>
                <a:solidFill>
                  <a:srgbClr val="663300"/>
                </a:solidFill>
                <a:effectLst/>
                <a:uLnTx/>
                <a:uFillTx/>
                <a:latin typeface="+mn-lt"/>
                <a:ea typeface="+mn-ea"/>
                <a:cs typeface="+mn-cs"/>
              </a:rPr>
              <a:t>Click to edit Master text styles</a:t>
            </a:r>
          </a:p>
          <a:p>
            <a:pPr marL="742950" marR="0" lvl="1"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a:pPr>
            <a:r>
              <a:rPr kumimoji="0" lang="en-US" sz="2800" b="0" i="0" u="none" strike="noStrike" kern="1200" cap="none" spc="0" normalizeH="0" baseline="0" noProof="0" dirty="0">
                <a:ln>
                  <a:noFill/>
                </a:ln>
                <a:solidFill>
                  <a:srgbClr val="CC6600"/>
                </a:solidFill>
                <a:effectLst/>
                <a:uLnTx/>
                <a:uFillTx/>
                <a:latin typeface="+mn-lt"/>
                <a:ea typeface="+mn-ea"/>
                <a:cs typeface="+mn-cs"/>
              </a:rPr>
              <a:t>Second level</a:t>
            </a:r>
          </a:p>
          <a:p>
            <a:pPr marL="1143000" marR="0" lvl="2"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prstClr val="black"/>
                </a:solidFill>
                <a:effectLst/>
                <a:uLnTx/>
                <a:uFillTx/>
                <a:latin typeface="+mn-lt"/>
                <a:ea typeface="+mn-ea"/>
                <a:cs typeface="+mn-cs"/>
              </a:rPr>
              <a:t>Third level</a:t>
            </a:r>
          </a:p>
          <a:p>
            <a:pPr marL="1600200" marR="0" lvl="3"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Fourth level</a:t>
            </a: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2000" b="0" i="0" u="none" strike="noStrike" kern="1200" cap="none" spc="0" normalizeH="0" baseline="0" noProof="0" dirty="0">
              <a:ln>
                <a:noFill/>
              </a:ln>
              <a:solidFill>
                <a:prstClr val="black"/>
              </a:solidFill>
              <a:effectLst/>
              <a:uLnTx/>
              <a:uFillTx/>
              <a:latin typeface="+mn-lt"/>
              <a:ea typeface="+mn-ea"/>
              <a:cs typeface="+mn-cs"/>
            </a:endParaRP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2000" b="0" i="0" u="none" strike="noStrike" kern="1200" cap="none" spc="0" normalizeH="0" baseline="0" noProof="0" dirty="0">
              <a:ln>
                <a:noFill/>
              </a:ln>
              <a:solidFill>
                <a:prstClr val="black"/>
              </a:solidFill>
              <a:effectLst/>
              <a:uLnTx/>
              <a:uFillTx/>
              <a:latin typeface="+mn-lt"/>
              <a:ea typeface="+mn-ea"/>
              <a:cs typeface="+mn-cs"/>
            </a:endParaRPr>
          </a:p>
        </p:txBody>
      </p:sp>
      <p:sp>
        <p:nvSpPr>
          <p:cNvPr id="14" name="Slide Number Placeholder 5"/>
          <p:cNvSpPr txBox="1">
            <a:spLocks/>
          </p:cNvSpPr>
          <p:nvPr userDrawn="1"/>
        </p:nvSpPr>
        <p:spPr>
          <a:xfrm>
            <a:off x="107504" y="6381328"/>
            <a:ext cx="720080" cy="365125"/>
          </a:xfrm>
          <a:prstGeom prst="rect">
            <a:avLst/>
          </a:prstGeom>
        </p:spPr>
        <p:txBody>
          <a:bodyPr/>
          <a:lstStyle>
            <a:defPPr>
              <a:defRPr lang="en-US"/>
            </a:defPPr>
            <a:lvl1pPr marL="0" algn="ctr" defTabSz="914400" rtl="0" eaLnBrk="1" latinLnBrk="0" hangingPunct="1">
              <a:defRPr sz="18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E893B86-34B1-4F0A-975E-9E5EA9AEC0CB}" type="slidenum">
              <a:rPr lang="en-GB" smtClean="0"/>
              <a:pPr/>
              <a:t>‹#›</a:t>
            </a:fld>
            <a:endParaRPr lang="en-GB" dirty="0"/>
          </a:p>
        </p:txBody>
      </p:sp>
      <p:sp>
        <p:nvSpPr>
          <p:cNvPr id="13" name="Title Placeholder 3"/>
          <p:cNvSpPr>
            <a:spLocks noGrp="1" noChangeAspect="1"/>
          </p:cNvSpPr>
          <p:nvPr>
            <p:ph type="title"/>
          </p:nvPr>
        </p:nvSpPr>
        <p:spPr>
          <a:xfrm>
            <a:off x="234204" y="260648"/>
            <a:ext cx="6930084" cy="870550"/>
          </a:xfrm>
          <a:prstGeom prst="rect">
            <a:avLst/>
          </a:prstGeom>
        </p:spPr>
        <p:txBody>
          <a:bodyPr vert="horz" lIns="91440" tIns="180000" rIns="91440" bIns="180000" rtlCol="0" anchor="ctr">
            <a:normAutofit/>
          </a:bodyPr>
          <a:lstStyle/>
          <a:p>
            <a:r>
              <a:rPr lang="en-US" dirty="0"/>
              <a:t>Click to edit Master title style</a:t>
            </a:r>
            <a:endParaRPr lang="en-GB" dirty="0"/>
          </a:p>
        </p:txBody>
      </p:sp>
    </p:spTree>
    <p:custDataLst>
      <p:tags r:id="rId1"/>
    </p:custDataLst>
    <p:extLst>
      <p:ext uri="{BB962C8B-B14F-4D97-AF65-F5344CB8AC3E}">
        <p14:creationId xmlns:p14="http://schemas.microsoft.com/office/powerpoint/2010/main" val="378747674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305474" y="1700808"/>
            <a:ext cx="4392000" cy="4425355"/>
          </a:xfrm>
          <a:prstGeom prst="rect">
            <a:avLst/>
          </a:prstGeom>
        </p:spPr>
        <p:txBody>
          <a:bodyPr/>
          <a:lstStyle>
            <a:lvl1pPr marL="342900" marR="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lang="en-US">
                <a:solidFill>
                  <a:schemeClr val="tx1">
                    <a:lumMod val="65000"/>
                    <a:lumOff val="35000"/>
                  </a:schemeClr>
                </a:solidFill>
              </a:defRPr>
            </a:lvl1pPr>
            <a:lvl2pPr marL="742950" marR="0"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lang="en-US">
                <a:solidFill>
                  <a:schemeClr val="tx1">
                    <a:lumMod val="65000"/>
                    <a:lumOff val="35000"/>
                  </a:schemeClr>
                </a:solidFill>
              </a:defRPr>
            </a:lvl2pPr>
            <a:lvl3pPr marL="11430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lang="en-US">
                <a:solidFill>
                  <a:schemeClr val="tx1">
                    <a:lumMod val="65000"/>
                    <a:lumOff val="35000"/>
                  </a:schemeClr>
                </a:solidFill>
              </a:defRPr>
            </a:lvl3pPr>
            <a:lvl4pPr marL="16002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lang="en-US">
                <a:solidFill>
                  <a:schemeClr val="tx1">
                    <a:lumMod val="65000"/>
                    <a:lumOff val="35000"/>
                  </a:schemeClr>
                </a:solidFill>
              </a:defRPr>
            </a:lvl4pPr>
            <a:lvl5pPr marL="20574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lang="en-GB">
                <a:solidFill>
                  <a:schemeClr val="tx1">
                    <a:lumMod val="65000"/>
                    <a:lumOff val="35000"/>
                  </a:schemeClr>
                </a:solidFill>
              </a:defRPr>
            </a:lvl5pPr>
          </a:lstStyle>
          <a:p>
            <a:pPr marL="342900" marR="0" lvl="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a:pPr>
            <a:r>
              <a:rPr kumimoji="0" lang="en-US" sz="3200" b="0" i="0" u="none" strike="noStrike" kern="1200" cap="none" spc="0" normalizeH="0" baseline="0" noProof="0" dirty="0">
                <a:ln>
                  <a:noFill/>
                </a:ln>
                <a:solidFill>
                  <a:srgbClr val="663300"/>
                </a:solidFill>
                <a:effectLst/>
                <a:uLnTx/>
                <a:uFillTx/>
                <a:latin typeface="+mn-lt"/>
                <a:ea typeface="+mn-ea"/>
                <a:cs typeface="+mn-cs"/>
              </a:rPr>
              <a:t>Click to edit Master text styles</a:t>
            </a:r>
          </a:p>
          <a:p>
            <a:pPr marL="742950" marR="0" lvl="1"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a:pPr>
            <a:r>
              <a:rPr kumimoji="0" lang="en-US" sz="2800" b="0" i="0" u="none" strike="noStrike" kern="1200" cap="none" spc="0" normalizeH="0" baseline="0" noProof="0" dirty="0">
                <a:ln>
                  <a:noFill/>
                </a:ln>
                <a:solidFill>
                  <a:srgbClr val="CC6600"/>
                </a:solidFill>
                <a:effectLst/>
                <a:uLnTx/>
                <a:uFillTx/>
                <a:latin typeface="+mn-lt"/>
                <a:ea typeface="+mn-ea"/>
                <a:cs typeface="+mn-cs"/>
              </a:rPr>
              <a:t>Second level</a:t>
            </a:r>
          </a:p>
          <a:p>
            <a:pPr marL="1143000" marR="0" lvl="2"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prstClr val="black"/>
                </a:solidFill>
                <a:effectLst/>
                <a:uLnTx/>
                <a:uFillTx/>
                <a:latin typeface="+mn-lt"/>
                <a:ea typeface="+mn-ea"/>
                <a:cs typeface="+mn-cs"/>
              </a:rPr>
              <a:t>Third level</a:t>
            </a:r>
          </a:p>
          <a:p>
            <a:pPr marL="1600200" marR="0" lvl="3"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Fourth level</a:t>
            </a: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2000" b="0" i="0" u="none" strike="noStrike" kern="1200" cap="none" spc="0" normalizeH="0" baseline="0" noProof="0" dirty="0">
              <a:ln>
                <a:noFill/>
              </a:ln>
              <a:solidFill>
                <a:prstClr val="black"/>
              </a:solidFill>
              <a:effectLst/>
              <a:uLnTx/>
              <a:uFillTx/>
              <a:latin typeface="+mn-lt"/>
              <a:ea typeface="+mn-ea"/>
              <a:cs typeface="+mn-cs"/>
            </a:endParaRP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2000" b="0" i="0" u="none" strike="noStrike" kern="1200" cap="none" spc="0" normalizeH="0" baseline="0" noProof="0" dirty="0">
              <a:ln>
                <a:noFill/>
              </a:ln>
              <a:solidFill>
                <a:prstClr val="black"/>
              </a:solidFill>
              <a:effectLst/>
              <a:uLnTx/>
              <a:uFillTx/>
              <a:latin typeface="+mn-lt"/>
              <a:ea typeface="+mn-ea"/>
              <a:cs typeface="+mn-cs"/>
            </a:endParaRPr>
          </a:p>
        </p:txBody>
      </p:sp>
      <p:sp>
        <p:nvSpPr>
          <p:cNvPr id="4" name="Text Placeholder 3"/>
          <p:cNvSpPr>
            <a:spLocks noGrp="1"/>
          </p:cNvSpPr>
          <p:nvPr>
            <p:ph type="body" sz="half" idx="2"/>
          </p:nvPr>
        </p:nvSpPr>
        <p:spPr>
          <a:xfrm>
            <a:off x="179512" y="1772816"/>
            <a:ext cx="4016425" cy="435334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11" name="Slide Number Placeholder 5"/>
          <p:cNvSpPr txBox="1">
            <a:spLocks/>
          </p:cNvSpPr>
          <p:nvPr userDrawn="1"/>
        </p:nvSpPr>
        <p:spPr>
          <a:xfrm>
            <a:off x="107504" y="6381328"/>
            <a:ext cx="720080" cy="365125"/>
          </a:xfrm>
          <a:prstGeom prst="rect">
            <a:avLst/>
          </a:prstGeom>
        </p:spPr>
        <p:txBody>
          <a:bodyPr/>
          <a:lstStyle>
            <a:defPPr>
              <a:defRPr lang="en-US"/>
            </a:defPPr>
            <a:lvl1pPr marL="0" algn="ctr" defTabSz="914400" rtl="0" eaLnBrk="1" latinLnBrk="0" hangingPunct="1">
              <a:defRPr sz="18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E893B86-34B1-4F0A-975E-9E5EA9AEC0CB}" type="slidenum">
              <a:rPr lang="en-GB" smtClean="0"/>
              <a:pPr/>
              <a:t>‹#›</a:t>
            </a:fld>
            <a:endParaRPr lang="en-GB" dirty="0"/>
          </a:p>
        </p:txBody>
      </p:sp>
      <p:sp>
        <p:nvSpPr>
          <p:cNvPr id="6" name="Title Placeholder 3"/>
          <p:cNvSpPr>
            <a:spLocks noGrp="1" noChangeAspect="1"/>
          </p:cNvSpPr>
          <p:nvPr>
            <p:ph type="title"/>
          </p:nvPr>
        </p:nvSpPr>
        <p:spPr>
          <a:xfrm>
            <a:off x="234204" y="260648"/>
            <a:ext cx="6930084" cy="870550"/>
          </a:xfrm>
          <a:prstGeom prst="rect">
            <a:avLst/>
          </a:prstGeom>
        </p:spPr>
        <p:txBody>
          <a:bodyPr vert="horz" lIns="91440" tIns="180000" rIns="91440" bIns="180000" rtlCol="0" anchor="ctr">
            <a:normAutofit/>
          </a:bodyPr>
          <a:lstStyle/>
          <a:p>
            <a:r>
              <a:rPr lang="en-US" dirty="0"/>
              <a:t>Click to edit Master title style</a:t>
            </a:r>
            <a:endParaRPr lang="en-GB" dirty="0"/>
          </a:p>
        </p:txBody>
      </p:sp>
    </p:spTree>
    <p:custDataLst>
      <p:tags r:id="rId1"/>
    </p:custDataLst>
    <p:extLst>
      <p:ext uri="{BB962C8B-B14F-4D97-AF65-F5344CB8AC3E}">
        <p14:creationId xmlns:p14="http://schemas.microsoft.com/office/powerpoint/2010/main" val="130575910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hasCustomPrompt="1"/>
          </p:nvPr>
        </p:nvSpPr>
        <p:spPr>
          <a:xfrm>
            <a:off x="395536" y="1628800"/>
            <a:ext cx="7848872" cy="4497363"/>
          </a:xfrm>
          <a:prstGeom prst="rect">
            <a:avLst/>
          </a:prstGeom>
        </p:spPr>
        <p:txBody>
          <a:bodyPr vert="eaVert"/>
          <a:lstStyle>
            <a:lvl1pPr marL="342900" marR="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lang="en-US" sz="3200" kern="1200">
                <a:solidFill>
                  <a:schemeClr val="tx1">
                    <a:lumMod val="65000"/>
                    <a:lumOff val="35000"/>
                  </a:schemeClr>
                </a:solidFill>
                <a:latin typeface="+mn-lt"/>
                <a:ea typeface="+mn-ea"/>
                <a:cs typeface="+mn-cs"/>
              </a:defRPr>
            </a:lvl1pPr>
            <a:lvl2pPr marL="742950" marR="0"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a:solidFill>
                  <a:schemeClr val="tx1">
                    <a:lumMod val="65000"/>
                    <a:lumOff val="35000"/>
                  </a:schemeClr>
                </a:solidFill>
              </a:defRPr>
            </a:lvl2pPr>
            <a:lvl3pPr marL="11430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a:solidFill>
                  <a:schemeClr val="tx1">
                    <a:lumMod val="65000"/>
                    <a:lumOff val="35000"/>
                  </a:schemeClr>
                </a:solidFill>
              </a:defRPr>
            </a:lvl3pPr>
            <a:lvl4pPr marL="16002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a:solidFill>
                  <a:schemeClr val="tx1">
                    <a:lumMod val="65000"/>
                    <a:lumOff val="35000"/>
                  </a:schemeClr>
                </a:solidFill>
              </a:defRPr>
            </a:lvl4pPr>
            <a:lvl5pPr marL="20574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a:solidFill>
                  <a:schemeClr val="tx1">
                    <a:lumMod val="65000"/>
                    <a:lumOff val="35000"/>
                  </a:schemeClr>
                </a:solidFill>
              </a:defRPr>
            </a:lvl5pPr>
          </a:lstStyle>
          <a:p>
            <a:pPr marL="342900" marR="0" lvl="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a:pPr>
            <a:r>
              <a:rPr kumimoji="0" lang="en-US" sz="3200" b="0" i="0" u="none" strike="noStrike" kern="1200" cap="none" spc="0" normalizeH="0" baseline="0" noProof="0" dirty="0">
                <a:ln>
                  <a:noFill/>
                </a:ln>
                <a:solidFill>
                  <a:srgbClr val="663300"/>
                </a:solidFill>
                <a:effectLst/>
                <a:uLnTx/>
                <a:uFillTx/>
                <a:latin typeface="+mn-lt"/>
                <a:ea typeface="+mn-ea"/>
                <a:cs typeface="+mn-cs"/>
              </a:rPr>
              <a:t>Click to edit Master text styles</a:t>
            </a:r>
          </a:p>
          <a:p>
            <a:pPr marL="742950" marR="0" lvl="1"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a:pPr>
            <a:r>
              <a:rPr kumimoji="0" lang="en-US" sz="2800" b="0" i="0" u="none" strike="noStrike" kern="1200" cap="none" spc="0" normalizeH="0" baseline="0" noProof="0" dirty="0">
                <a:ln>
                  <a:noFill/>
                </a:ln>
                <a:solidFill>
                  <a:srgbClr val="CC6600"/>
                </a:solidFill>
                <a:effectLst/>
                <a:uLnTx/>
                <a:uFillTx/>
                <a:latin typeface="+mn-lt"/>
                <a:ea typeface="+mn-ea"/>
                <a:cs typeface="+mn-cs"/>
              </a:rPr>
              <a:t>Second level</a:t>
            </a:r>
          </a:p>
          <a:p>
            <a:pPr marL="1143000" marR="0" lvl="2"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prstClr val="black"/>
                </a:solidFill>
                <a:effectLst/>
                <a:uLnTx/>
                <a:uFillTx/>
                <a:latin typeface="+mn-lt"/>
                <a:ea typeface="+mn-ea"/>
                <a:cs typeface="+mn-cs"/>
              </a:rPr>
              <a:t>Third level</a:t>
            </a:r>
          </a:p>
          <a:p>
            <a:pPr marL="1600200" marR="0" lvl="3"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Fourth level</a:t>
            </a: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2000" b="0" i="0" u="none" strike="noStrike" kern="1200" cap="none" spc="0" normalizeH="0" baseline="0" noProof="0" dirty="0">
              <a:ln>
                <a:noFill/>
              </a:ln>
              <a:solidFill>
                <a:prstClr val="black"/>
              </a:solidFill>
              <a:effectLst/>
              <a:uLnTx/>
              <a:uFillTx/>
              <a:latin typeface="+mn-lt"/>
              <a:ea typeface="+mn-ea"/>
              <a:cs typeface="+mn-cs"/>
            </a:endParaRP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2000" b="0" i="0" u="none" strike="noStrike" kern="1200" cap="none" spc="0" normalizeH="0" baseline="0" noProof="0" dirty="0">
              <a:ln>
                <a:noFill/>
              </a:ln>
              <a:solidFill>
                <a:prstClr val="black"/>
              </a:solidFill>
              <a:effectLst/>
              <a:uLnTx/>
              <a:uFillTx/>
              <a:latin typeface="+mn-lt"/>
              <a:ea typeface="+mn-ea"/>
              <a:cs typeface="+mn-cs"/>
            </a:endParaRPr>
          </a:p>
        </p:txBody>
      </p:sp>
      <p:sp>
        <p:nvSpPr>
          <p:cNvPr id="10" name="Slide Number Placeholder 5"/>
          <p:cNvSpPr>
            <a:spLocks noGrp="1"/>
          </p:cNvSpPr>
          <p:nvPr>
            <p:ph type="sldNum" sz="quarter" idx="4"/>
          </p:nvPr>
        </p:nvSpPr>
        <p:spPr>
          <a:xfrm>
            <a:off x="107504" y="6381328"/>
            <a:ext cx="720080" cy="365125"/>
          </a:xfrm>
          <a:prstGeom prst="rect">
            <a:avLst/>
          </a:prstGeom>
        </p:spPr>
        <p:txBody>
          <a:bodyPr/>
          <a:lstStyle>
            <a:lvl1pPr algn="ctr">
              <a:defRPr b="1">
                <a:solidFill>
                  <a:schemeClr val="tx1"/>
                </a:solidFill>
              </a:defRPr>
            </a:lvl1pPr>
          </a:lstStyle>
          <a:p>
            <a:fld id="{3E893B86-34B1-4F0A-975E-9E5EA9AEC0CB}" type="slidenum">
              <a:rPr lang="en-GB" smtClean="0"/>
              <a:pPr/>
              <a:t>‹#›</a:t>
            </a:fld>
            <a:endParaRPr lang="en-GB" dirty="0"/>
          </a:p>
        </p:txBody>
      </p:sp>
      <p:sp>
        <p:nvSpPr>
          <p:cNvPr id="5" name="Title Placeholder 3"/>
          <p:cNvSpPr>
            <a:spLocks noGrp="1" noChangeAspect="1"/>
          </p:cNvSpPr>
          <p:nvPr>
            <p:ph type="title"/>
          </p:nvPr>
        </p:nvSpPr>
        <p:spPr>
          <a:xfrm>
            <a:off x="234204" y="260648"/>
            <a:ext cx="6930084" cy="870550"/>
          </a:xfrm>
          <a:prstGeom prst="rect">
            <a:avLst/>
          </a:prstGeom>
        </p:spPr>
        <p:txBody>
          <a:bodyPr vert="horz" lIns="91440" tIns="180000" rIns="91440" bIns="180000" rtlCol="0" anchor="ctr">
            <a:normAutofit/>
          </a:bodyPr>
          <a:lstStyle/>
          <a:p>
            <a:r>
              <a:rPr lang="en-US" dirty="0"/>
              <a:t>Click to edit Master title style</a:t>
            </a:r>
            <a:endParaRPr lang="en-GB" dirty="0"/>
          </a:p>
        </p:txBody>
      </p:sp>
    </p:spTree>
    <p:custDataLst>
      <p:tags r:id="rId1"/>
    </p:custDataLst>
    <p:extLst>
      <p:ext uri="{BB962C8B-B14F-4D97-AF65-F5344CB8AC3E}">
        <p14:creationId xmlns:p14="http://schemas.microsoft.com/office/powerpoint/2010/main" val="273033969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107504" y="6381328"/>
            <a:ext cx="720080" cy="365125"/>
          </a:xfrm>
          <a:prstGeom prst="rect">
            <a:avLst/>
          </a:prstGeom>
        </p:spPr>
        <p:txBody>
          <a:bodyPr/>
          <a:lstStyle>
            <a:lvl1pPr algn="ctr">
              <a:defRPr b="1">
                <a:solidFill>
                  <a:schemeClr val="tx1"/>
                </a:solidFill>
              </a:defRPr>
            </a:lvl1pPr>
          </a:lstStyle>
          <a:p>
            <a:fld id="{3E893B86-34B1-4F0A-975E-9E5EA9AEC0CB}" type="slidenum">
              <a:rPr lang="en-GB" smtClean="0"/>
              <a:pPr/>
              <a:t>‹#›</a:t>
            </a:fld>
            <a:endParaRPr lang="en-GB" dirty="0"/>
          </a:p>
        </p:txBody>
      </p:sp>
      <p:sp>
        <p:nvSpPr>
          <p:cNvPr id="4" name="Title Placeholder 3"/>
          <p:cNvSpPr>
            <a:spLocks noGrp="1" noChangeAspect="1"/>
          </p:cNvSpPr>
          <p:nvPr>
            <p:ph type="title"/>
          </p:nvPr>
        </p:nvSpPr>
        <p:spPr>
          <a:xfrm>
            <a:off x="234204" y="260648"/>
            <a:ext cx="6930084" cy="870550"/>
          </a:xfrm>
          <a:prstGeom prst="rect">
            <a:avLst/>
          </a:prstGeom>
        </p:spPr>
        <p:txBody>
          <a:bodyPr vert="horz" lIns="91440" tIns="180000" rIns="91440" bIns="180000" rtlCol="0" anchor="ctr">
            <a:normAutofit/>
          </a:bodyPr>
          <a:lstStyle/>
          <a:p>
            <a:r>
              <a:rPr lang="en-US" dirty="0"/>
              <a:t>Click to edit Master title style</a:t>
            </a:r>
            <a:endParaRPr lang="en-GB" dirty="0"/>
          </a:p>
        </p:txBody>
      </p:sp>
    </p:spTree>
    <p:custDataLst>
      <p:tags r:id="rId1"/>
    </p:custDataLst>
    <p:extLst>
      <p:ext uri="{BB962C8B-B14F-4D97-AF65-F5344CB8AC3E}">
        <p14:creationId xmlns:p14="http://schemas.microsoft.com/office/powerpoint/2010/main" val="6959359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Objective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4650134"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6" name="Group 5" descr="Objectives">
            <a:extLst>
              <a:ext uri="{FF2B5EF4-FFF2-40B4-BE49-F238E27FC236}">
                <a16:creationId xmlns:a16="http://schemas.microsoft.com/office/drawing/2014/main" id="{1C7F5C99-0345-4FCE-A9C4-F860AC4C87D7}"/>
              </a:ext>
            </a:extLst>
          </p:cNvPr>
          <p:cNvGrpSpPr/>
          <p:nvPr userDrawn="1"/>
        </p:nvGrpSpPr>
        <p:grpSpPr>
          <a:xfrm>
            <a:off x="4718713" y="822960"/>
            <a:ext cx="4425287" cy="5715000"/>
            <a:chOff x="6291618" y="822960"/>
            <a:chExt cx="5900382" cy="5715000"/>
          </a:xfrm>
        </p:grpSpPr>
        <p:pic>
          <p:nvPicPr>
            <p:cNvPr id="8" name="Picture 7" descr="Objectives (Image by racorn © 23rf.com)">
              <a:extLst>
                <a:ext uri="{FF2B5EF4-FFF2-40B4-BE49-F238E27FC236}">
                  <a16:creationId xmlns:a16="http://schemas.microsoft.com/office/drawing/2014/main" id="{93F9B8EA-F0FB-4DAE-9D71-AB3B17E1285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6291618" y="822960"/>
              <a:ext cx="5900382" cy="5715000"/>
            </a:xfrm>
            <a:prstGeom prst="rect">
              <a:avLst/>
            </a:prstGeom>
          </p:spPr>
        </p:pic>
        <p:sp>
          <p:nvSpPr>
            <p:cNvPr id="10" name="TextBox 9" descr="Unit objectives (Image by racorn © 123rf.com)">
              <a:extLst>
                <a:ext uri="{FF2B5EF4-FFF2-40B4-BE49-F238E27FC236}">
                  <a16:creationId xmlns:a16="http://schemas.microsoft.com/office/drawing/2014/main" id="{E3194958-6F33-40AC-AD10-F14190F7280D}"/>
                </a:ext>
              </a:extLst>
            </p:cNvPr>
            <p:cNvSpPr txBox="1"/>
            <p:nvPr userDrawn="1"/>
          </p:nvSpPr>
          <p:spPr>
            <a:xfrm>
              <a:off x="6447305" y="6177439"/>
              <a:ext cx="1793653" cy="207749"/>
            </a:xfrm>
            <a:prstGeom prst="rect">
              <a:avLst/>
            </a:prstGeom>
            <a:noFill/>
          </p:spPr>
          <p:txBody>
            <a:bodyPr wrap="none" rtlCol="0">
              <a:spAutoFit/>
            </a:bodyPr>
            <a:lstStyle/>
            <a:p>
              <a:r>
                <a:rPr lang="en-US" sz="750" dirty="0">
                  <a:solidFill>
                    <a:schemeClr val="accent5"/>
                  </a:solidFill>
                </a:rPr>
                <a:t>Image by </a:t>
              </a:r>
              <a:r>
                <a:rPr lang="en-US" sz="750" dirty="0" err="1">
                  <a:solidFill>
                    <a:schemeClr val="accent5"/>
                  </a:solidFill>
                </a:rPr>
                <a:t>racorn</a:t>
              </a:r>
              <a:r>
                <a:rPr lang="en-US" sz="750" dirty="0">
                  <a:solidFill>
                    <a:schemeClr val="accent5"/>
                  </a:solidFill>
                </a:rPr>
                <a:t> © 123rf.com</a:t>
              </a:r>
            </a:p>
          </p:txBody>
        </p:sp>
      </p:gr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9144000" cy="822960"/>
          </a:xfrm>
          <a:prstGeom prst="rect">
            <a:avLst/>
          </a:prstGeom>
          <a:solidFill>
            <a:schemeClr val="bg2"/>
          </a:solidFill>
          <a:ln w="9525">
            <a:solidFill>
              <a:schemeClr val="bg2"/>
            </a:solidFill>
            <a:miter lim="800000"/>
            <a:headEnd/>
            <a:tailEnd/>
          </a:ln>
        </p:spPr>
        <p:txBody>
          <a:bodyPr vert="horz" wrap="square" lIns="68580" tIns="34290" rIns="68580" bIns="3429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3600" dirty="0">
                <a:solidFill>
                  <a:schemeClr val="accent5"/>
                </a:solidFill>
                <a:latin typeface="+mj-lt"/>
                <a:ea typeface="Verdana" panose="020B0604030504040204" pitchFamily="34" charset="0"/>
                <a:cs typeface="Verdana" panose="020B0604030504040204" pitchFamily="34" charset="0"/>
              </a:rPr>
              <a:t>Objectives</a:t>
            </a:r>
          </a:p>
        </p:txBody>
      </p:sp>
      <p:sp>
        <p:nvSpPr>
          <p:cNvPr id="12" name="Footer Placeholder 4">
            <a:extLst>
              <a:ext uri="{FF2B5EF4-FFF2-40B4-BE49-F238E27FC236}">
                <a16:creationId xmlns:a16="http://schemas.microsoft.com/office/drawing/2014/main" id="{3F0C4344-A7A7-4D9C-B4A8-FD2FF9DF2F54}"/>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3" name="Slide Number Placeholder 7">
            <a:extLst>
              <a:ext uri="{FF2B5EF4-FFF2-40B4-BE49-F238E27FC236}">
                <a16:creationId xmlns:a16="http://schemas.microsoft.com/office/drawing/2014/main" id="{83D030B0-7AAF-4D10-AC33-2A9D68EE8F66}"/>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925420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Review">
    <p:spTree>
      <p:nvGrpSpPr>
        <p:cNvPr id="1" name=""/>
        <p:cNvGrpSpPr/>
        <p:nvPr/>
      </p:nvGrpSpPr>
      <p:grpSpPr>
        <a:xfrm>
          <a:off x="0" y="0"/>
          <a:ext cx="0" cy="0"/>
          <a:chOff x="0" y="0"/>
          <a:chExt cx="0" cy="0"/>
        </a:xfrm>
      </p:grpSpPr>
      <p:sp>
        <p:nvSpPr>
          <p:cNvPr id="3" name="Content Placeholder 2"/>
          <p:cNvSpPr>
            <a:spLocks noGrp="1"/>
          </p:cNvSpPr>
          <p:nvPr>
            <p:ph idx="1"/>
          </p:nvPr>
        </p:nvSpPr>
        <p:spPr>
          <a:xfrm>
            <a:off x="5371021" y="914399"/>
            <a:ext cx="3772979"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9144000" cy="822960"/>
          </a:xfrm>
          <a:prstGeom prst="rect">
            <a:avLst/>
          </a:prstGeom>
          <a:solidFill>
            <a:schemeClr val="bg2"/>
          </a:solidFill>
          <a:ln w="9525">
            <a:solidFill>
              <a:schemeClr val="bg2"/>
            </a:solidFill>
            <a:miter lim="800000"/>
            <a:headEnd/>
            <a:tailEnd/>
          </a:ln>
        </p:spPr>
        <p:txBody>
          <a:bodyPr vert="horz" wrap="square" lIns="68580" tIns="34290" rIns="68580" bIns="3429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3600" dirty="0">
                <a:solidFill>
                  <a:schemeClr val="accent5"/>
                </a:solidFill>
                <a:latin typeface="+mj-lt"/>
                <a:ea typeface="Verdana" panose="020B0604030504040204" pitchFamily="34" charset="0"/>
                <a:cs typeface="Verdana" panose="020B0604030504040204" pitchFamily="34" charset="0"/>
              </a:rPr>
              <a:t>Review</a:t>
            </a:r>
          </a:p>
        </p:txBody>
      </p:sp>
      <p:grpSp>
        <p:nvGrpSpPr>
          <p:cNvPr id="12" name="Group 11" descr="Review ">
            <a:extLst>
              <a:ext uri="{FF2B5EF4-FFF2-40B4-BE49-F238E27FC236}">
                <a16:creationId xmlns:a16="http://schemas.microsoft.com/office/drawing/2014/main" id="{D9D5A189-4666-4772-A9C8-16648CDE9AE8}"/>
              </a:ext>
            </a:extLst>
          </p:cNvPr>
          <p:cNvGrpSpPr/>
          <p:nvPr userDrawn="1"/>
        </p:nvGrpSpPr>
        <p:grpSpPr>
          <a:xfrm>
            <a:off x="13209" y="822960"/>
            <a:ext cx="5409189" cy="5715000"/>
            <a:chOff x="17612" y="822960"/>
            <a:chExt cx="7212251" cy="5715000"/>
          </a:xfrm>
        </p:grpSpPr>
        <p:pic>
          <p:nvPicPr>
            <p:cNvPr id="13" name="Picture 12" descr="Review (Image by Wavebreak Media © 123rf.com)">
              <a:extLst>
                <a:ext uri="{FF2B5EF4-FFF2-40B4-BE49-F238E27FC236}">
                  <a16:creationId xmlns:a16="http://schemas.microsoft.com/office/drawing/2014/main" id="{E6C7E7FE-ED67-4556-8E17-D224225F3C9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7612" y="822960"/>
              <a:ext cx="7143750" cy="5715000"/>
            </a:xfrm>
            <a:prstGeom prst="rect">
              <a:avLst/>
            </a:prstGeom>
          </p:spPr>
        </p:pic>
        <p:sp>
          <p:nvSpPr>
            <p:cNvPr id="14" name="TextBox 13">
              <a:extLst>
                <a:ext uri="{FF2B5EF4-FFF2-40B4-BE49-F238E27FC236}">
                  <a16:creationId xmlns:a16="http://schemas.microsoft.com/office/drawing/2014/main" id="{FE75F581-47F3-447A-8CF0-D183ECAAF9EB}"/>
                </a:ext>
              </a:extLst>
            </p:cNvPr>
            <p:cNvSpPr txBox="1"/>
            <p:nvPr userDrawn="1"/>
          </p:nvSpPr>
          <p:spPr>
            <a:xfrm>
              <a:off x="4820657" y="859869"/>
              <a:ext cx="2409206" cy="207749"/>
            </a:xfrm>
            <a:prstGeom prst="rect">
              <a:avLst/>
            </a:prstGeom>
            <a:noFill/>
          </p:spPr>
          <p:txBody>
            <a:bodyPr wrap="none" rtlCol="0">
              <a:spAutoFit/>
            </a:bodyPr>
            <a:lstStyle/>
            <a:p>
              <a:r>
                <a:rPr lang="en-US" sz="750" dirty="0">
                  <a:solidFill>
                    <a:schemeClr val="accent3"/>
                  </a:solidFill>
                </a:rPr>
                <a:t>Image by Wavebreak Media © 123rf.com</a:t>
              </a:r>
            </a:p>
          </p:txBody>
        </p:sp>
      </p:grpSp>
      <p:sp>
        <p:nvSpPr>
          <p:cNvPr id="15" name="Footer Placeholder 4">
            <a:extLst>
              <a:ext uri="{FF2B5EF4-FFF2-40B4-BE49-F238E27FC236}">
                <a16:creationId xmlns:a16="http://schemas.microsoft.com/office/drawing/2014/main" id="{8142CB92-11C2-4AC8-B0CA-A561CB4AFA8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6" name="Slide Number Placeholder 7">
            <a:extLst>
              <a:ext uri="{FF2B5EF4-FFF2-40B4-BE49-F238E27FC236}">
                <a16:creationId xmlns:a16="http://schemas.microsoft.com/office/drawing/2014/main" id="{E40D7C81-3927-4525-A429-18EA59538F94}"/>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6600069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0773410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14" name="Slide Number Placeholder 5"/>
          <p:cNvSpPr>
            <a:spLocks noGrp="1"/>
          </p:cNvSpPr>
          <p:nvPr>
            <p:ph type="sldNum" sz="quarter" idx="4"/>
          </p:nvPr>
        </p:nvSpPr>
        <p:spPr>
          <a:xfrm>
            <a:off x="107504" y="6381328"/>
            <a:ext cx="720080" cy="365125"/>
          </a:xfrm>
          <a:prstGeom prst="rect">
            <a:avLst/>
          </a:prstGeom>
        </p:spPr>
        <p:txBody>
          <a:bodyPr/>
          <a:lstStyle>
            <a:lvl1pPr algn="ctr">
              <a:defRPr b="1">
                <a:solidFill>
                  <a:schemeClr val="tx1"/>
                </a:solidFill>
              </a:defRPr>
            </a:lvl1pPr>
          </a:lstStyle>
          <a:p>
            <a:fld id="{3E893B86-34B1-4F0A-975E-9E5EA9AEC0CB}" type="slidenum">
              <a:rPr lang="en-GB" smtClean="0"/>
              <a:pPr/>
              <a:t>‹#›</a:t>
            </a:fld>
            <a:endParaRPr lang="en-GB" dirty="0"/>
          </a:p>
        </p:txBody>
      </p:sp>
      <p:sp>
        <p:nvSpPr>
          <p:cNvPr id="8" name="Title Placeholder 3"/>
          <p:cNvSpPr>
            <a:spLocks noGrp="1" noChangeAspect="1"/>
          </p:cNvSpPr>
          <p:nvPr>
            <p:ph type="title"/>
          </p:nvPr>
        </p:nvSpPr>
        <p:spPr>
          <a:xfrm>
            <a:off x="234204" y="260648"/>
            <a:ext cx="6930084" cy="870550"/>
          </a:xfrm>
          <a:prstGeom prst="rect">
            <a:avLst/>
          </a:prstGeom>
        </p:spPr>
        <p:txBody>
          <a:bodyPr vert="horz" lIns="91440" tIns="180000" rIns="91440" bIns="180000" rtlCol="0" anchor="ctr">
            <a:normAutofit/>
          </a:bodyPr>
          <a:lstStyle/>
          <a:p>
            <a:r>
              <a:rPr lang="en-US"/>
              <a:t>Click to edit Master title style</a:t>
            </a:r>
            <a:endParaRPr lang="en-GB" dirty="0"/>
          </a:p>
        </p:txBody>
      </p:sp>
      <p:sp>
        <p:nvSpPr>
          <p:cNvPr id="4" name="Content Placeholder 3"/>
          <p:cNvSpPr>
            <a:spLocks noGrp="1"/>
          </p:cNvSpPr>
          <p:nvPr>
            <p:ph sz="quarter" idx="10"/>
          </p:nvPr>
        </p:nvSpPr>
        <p:spPr>
          <a:xfrm>
            <a:off x="234204" y="1628800"/>
            <a:ext cx="7992789" cy="4392488"/>
          </a:xfrm>
        </p:spPr>
        <p:txBody>
          <a:bodyPr/>
          <a:lstStyle>
            <a:lvl1pPr>
              <a:spcBef>
                <a:spcPts val="1000"/>
              </a:spcBef>
              <a:spcAft>
                <a:spcPts val="1000"/>
              </a:spcAft>
              <a:buClr>
                <a:schemeClr val="accent6">
                  <a:lumMod val="75000"/>
                </a:schemeClr>
              </a:buClr>
              <a:defRPr/>
            </a:lvl1pPr>
            <a:lvl2pPr>
              <a:spcBef>
                <a:spcPts val="1000"/>
              </a:spcBef>
              <a:spcAft>
                <a:spcPts val="1000"/>
              </a:spcAft>
              <a:defRPr/>
            </a:lvl2pPr>
            <a:lvl3pPr>
              <a:spcBef>
                <a:spcPts val="1000"/>
              </a:spcBef>
              <a:spcAft>
                <a:spcPts val="1000"/>
              </a:spcAft>
              <a:defRPr/>
            </a:lvl3pPr>
            <a:lvl4pPr>
              <a:spcBef>
                <a:spcPts val="1000"/>
              </a:spcBef>
              <a:spcAft>
                <a:spcPts val="1000"/>
              </a:spcAft>
              <a:defRPr/>
            </a:lvl4pPr>
            <a:lvl5pPr>
              <a:spcBef>
                <a:spcPts val="1000"/>
              </a:spcBef>
              <a:spcAft>
                <a:spcPts val="10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custDataLst>
      <p:tags r:id="rId1"/>
    </p:custDataLst>
    <p:extLst>
      <p:ext uri="{BB962C8B-B14F-4D97-AF65-F5344CB8AC3E}">
        <p14:creationId xmlns:p14="http://schemas.microsoft.com/office/powerpoint/2010/main" val="229275488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9237045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1440117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5871536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itle and Content Over Tex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6" name="Content Placeholder 2"/>
          <p:cNvSpPr>
            <a:spLocks noGrp="1"/>
          </p:cNvSpPr>
          <p:nvPr>
            <p:ph idx="12"/>
          </p:nvPr>
        </p:nvSpPr>
        <p:spPr>
          <a:xfrm>
            <a:off x="68580" y="3749040"/>
            <a:ext cx="898398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1F726AD9-D0F2-4891-952C-2475E49333BF}"/>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4A9DE424-77D6-4C3C-9EEE-5594EE5DB665}"/>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27856334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25547741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1300177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Title and 4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Content Placeholder 5"/>
          <p:cNvSpPr>
            <a:spLocks noGrp="1"/>
          </p:cNvSpPr>
          <p:nvPr>
            <p:ph sz="quarter" idx="12"/>
          </p:nvPr>
        </p:nvSpPr>
        <p:spPr>
          <a:xfrm>
            <a:off x="68580" y="914400"/>
            <a:ext cx="44577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68580" y="3749040"/>
            <a:ext cx="44577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5"/>
          <p:cNvSpPr>
            <a:spLocks noGrp="1"/>
          </p:cNvSpPr>
          <p:nvPr>
            <p:ph sz="quarter" idx="14"/>
          </p:nvPr>
        </p:nvSpPr>
        <p:spPr>
          <a:xfrm>
            <a:off x="4594860" y="914400"/>
            <a:ext cx="44577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8"/>
          <p:cNvSpPr>
            <a:spLocks noGrp="1"/>
          </p:cNvSpPr>
          <p:nvPr>
            <p:ph sz="quarter" idx="15"/>
          </p:nvPr>
        </p:nvSpPr>
        <p:spPr>
          <a:xfrm>
            <a:off x="4594860" y="3749040"/>
            <a:ext cx="44577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a:extLst>
              <a:ext uri="{FF2B5EF4-FFF2-40B4-BE49-F238E27FC236}">
                <a16:creationId xmlns:a16="http://schemas.microsoft.com/office/drawing/2014/main" id="{D31C88DF-ED55-42FA-8000-06B9063FEDF3}"/>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3" name="Slide Number Placeholder 7">
            <a:extLst>
              <a:ext uri="{FF2B5EF4-FFF2-40B4-BE49-F238E27FC236}">
                <a16:creationId xmlns:a16="http://schemas.microsoft.com/office/drawing/2014/main" id="{3EE30B81-82AD-4699-9F21-CE4AFA96D0F0}"/>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84785965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99331067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6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14277562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7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42247795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251520" y="1523925"/>
            <a:ext cx="3960000" cy="4785395"/>
          </a:xfrm>
          <a:prstGeom prst="rect">
            <a:avLst/>
          </a:prstGeom>
        </p:spPr>
        <p:txBody>
          <a:bodyPr/>
          <a:lstStyle>
            <a:lvl1pPr marL="342900" marR="0" indent="-342900" algn="l" defTabSz="914400" rtl="0" eaLnBrk="1" fontAlgn="auto" latinLnBrk="0" hangingPunct="1">
              <a:lnSpc>
                <a:spcPct val="100000"/>
              </a:lnSpc>
              <a:spcBef>
                <a:spcPts val="1000"/>
              </a:spcBef>
              <a:spcAft>
                <a:spcPts val="1000"/>
              </a:spcAft>
              <a:buClr>
                <a:schemeClr val="accent6">
                  <a:lumMod val="75000"/>
                </a:schemeClr>
              </a:buClr>
              <a:buSzPct val="110000"/>
              <a:buFont typeface="Calibri" pitchFamily="34" charset="0"/>
              <a:buChar char="»"/>
              <a:tabLst/>
              <a:defRPr sz="2800">
                <a:solidFill>
                  <a:schemeClr val="tx1">
                    <a:lumMod val="65000"/>
                    <a:lumOff val="35000"/>
                  </a:schemeClr>
                </a:solidFill>
              </a:defRPr>
            </a:lvl1pPr>
            <a:lvl2pPr marL="742950" marR="0" indent="-285750" algn="l" defTabSz="914400" rtl="0" eaLnBrk="1" fontAlgn="auto" latinLnBrk="0" hangingPunct="1">
              <a:lnSpc>
                <a:spcPct val="100000"/>
              </a:lnSpc>
              <a:spcBef>
                <a:spcPts val="1000"/>
              </a:spcBef>
              <a:spcAft>
                <a:spcPts val="1000"/>
              </a:spcAft>
              <a:buClr>
                <a:srgbClr val="C00000"/>
              </a:buClr>
              <a:buSzPct val="105000"/>
              <a:buFont typeface="Wingdings" pitchFamily="2" charset="2"/>
              <a:buChar char="§"/>
              <a:tabLst/>
              <a:defRPr sz="2400">
                <a:solidFill>
                  <a:schemeClr val="tx1">
                    <a:lumMod val="65000"/>
                    <a:lumOff val="35000"/>
                  </a:schemeClr>
                </a:solidFill>
              </a:defRPr>
            </a:lvl2pPr>
            <a:lvl3pPr marL="11430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2000">
                <a:solidFill>
                  <a:schemeClr val="tx1">
                    <a:lumMod val="65000"/>
                    <a:lumOff val="35000"/>
                  </a:schemeClr>
                </a:solidFill>
              </a:defRPr>
            </a:lvl3pPr>
            <a:lvl4pPr marL="16002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1800">
                <a:solidFill>
                  <a:schemeClr val="tx1">
                    <a:lumMod val="65000"/>
                    <a:lumOff val="35000"/>
                  </a:schemeClr>
                </a:solidFill>
              </a:defRPr>
            </a:lvl4pPr>
            <a:lvl5pPr marL="20574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1800">
                <a:solidFill>
                  <a:schemeClr val="tx1">
                    <a:lumMod val="65000"/>
                    <a:lumOff val="35000"/>
                  </a:schemeClr>
                </a:solidFill>
              </a:defRPr>
            </a:lvl5pPr>
            <a:lvl6pPr>
              <a:defRPr sz="1800"/>
            </a:lvl6pPr>
            <a:lvl7pPr>
              <a:defRPr sz="1800"/>
            </a:lvl7pPr>
            <a:lvl8pPr>
              <a:defRPr sz="1800"/>
            </a:lvl8pPr>
            <a:lvl9pPr>
              <a:defRPr sz="1800"/>
            </a:lvl9pPr>
          </a:lstStyle>
          <a:p>
            <a:pPr lvl="0"/>
            <a:r>
              <a:rPr lang="en-US" sz="3200" dirty="0"/>
              <a:t>Click to edit Master text styles</a:t>
            </a:r>
          </a:p>
          <a:p>
            <a:pPr marL="742950" marR="0" lvl="1"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a:pPr>
            <a:r>
              <a:rPr kumimoji="0" lang="en-US" sz="2800" b="0" i="0" u="none" strike="noStrike" kern="1200" cap="none" spc="0" normalizeH="0" baseline="0" noProof="0" dirty="0">
                <a:ln>
                  <a:noFill/>
                </a:ln>
                <a:solidFill>
                  <a:srgbClr val="CC6600"/>
                </a:solidFill>
                <a:effectLst/>
                <a:uLnTx/>
                <a:uFillTx/>
                <a:latin typeface="+mn-lt"/>
                <a:ea typeface="+mn-ea"/>
                <a:cs typeface="+mn-cs"/>
              </a:rPr>
              <a:t>Second level</a:t>
            </a:r>
          </a:p>
          <a:p>
            <a:pPr marL="1143000" marR="0" lvl="2"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prstClr val="black"/>
                </a:solidFill>
                <a:effectLst/>
                <a:uLnTx/>
                <a:uFillTx/>
                <a:latin typeface="+mn-lt"/>
                <a:ea typeface="+mn-ea"/>
                <a:cs typeface="+mn-cs"/>
              </a:rPr>
              <a:t>Third level</a:t>
            </a:r>
          </a:p>
          <a:p>
            <a:pPr marL="1600200" marR="0" lvl="3"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Fourth level</a:t>
            </a: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2000" b="0" i="0" u="none" strike="noStrike" kern="1200" cap="none" spc="0" normalizeH="0" baseline="0" noProof="0" dirty="0">
              <a:ln>
                <a:noFill/>
              </a:ln>
              <a:solidFill>
                <a:prstClr val="black"/>
              </a:solidFill>
              <a:effectLst/>
              <a:uLnTx/>
              <a:uFillTx/>
              <a:latin typeface="+mn-lt"/>
              <a:ea typeface="+mn-ea"/>
              <a:cs typeface="+mn-cs"/>
            </a:endParaRPr>
          </a:p>
          <a:p>
            <a:pPr lvl="4"/>
            <a:endParaRPr lang="en-GB" dirty="0"/>
          </a:p>
        </p:txBody>
      </p:sp>
      <p:sp>
        <p:nvSpPr>
          <p:cNvPr id="4" name="Content Placeholder 3"/>
          <p:cNvSpPr>
            <a:spLocks noGrp="1"/>
          </p:cNvSpPr>
          <p:nvPr>
            <p:ph sz="half" idx="2" hasCustomPrompt="1"/>
          </p:nvPr>
        </p:nvSpPr>
        <p:spPr>
          <a:xfrm>
            <a:off x="4644008" y="1523925"/>
            <a:ext cx="3960000" cy="4785395"/>
          </a:xfrm>
          <a:prstGeom prst="rect">
            <a:avLst/>
          </a:prstGeom>
        </p:spPr>
        <p:txBody>
          <a:bodyPr/>
          <a:lstStyle>
            <a:lvl1pPr marL="342900" marR="0" indent="-342900" algn="l" defTabSz="914400" rtl="0" eaLnBrk="1" fontAlgn="auto" latinLnBrk="0" hangingPunct="1">
              <a:lnSpc>
                <a:spcPct val="100000"/>
              </a:lnSpc>
              <a:spcBef>
                <a:spcPts val="1000"/>
              </a:spcBef>
              <a:spcAft>
                <a:spcPts val="1000"/>
              </a:spcAft>
              <a:buClr>
                <a:srgbClr val="F79646">
                  <a:lumMod val="75000"/>
                </a:srgbClr>
              </a:buClr>
              <a:buSzPct val="110000"/>
              <a:buFont typeface="Calibri" pitchFamily="34" charset="0"/>
              <a:buChar char="»"/>
              <a:tabLst/>
              <a:defRPr sz="2800">
                <a:solidFill>
                  <a:schemeClr val="tx1">
                    <a:lumMod val="65000"/>
                    <a:lumOff val="35000"/>
                  </a:schemeClr>
                </a:solidFill>
              </a:defRPr>
            </a:lvl1pPr>
            <a:lvl2pPr marL="742950" marR="0" indent="-285750" algn="l" defTabSz="914400" rtl="0" eaLnBrk="1" fontAlgn="auto" latinLnBrk="0" hangingPunct="1">
              <a:lnSpc>
                <a:spcPct val="100000"/>
              </a:lnSpc>
              <a:spcBef>
                <a:spcPts val="1000"/>
              </a:spcBef>
              <a:spcAft>
                <a:spcPts val="1000"/>
              </a:spcAft>
              <a:buClr>
                <a:srgbClr val="C00000"/>
              </a:buClr>
              <a:buSzPct val="105000"/>
              <a:buFont typeface="Wingdings" pitchFamily="2" charset="2"/>
              <a:buChar char="§"/>
              <a:tabLst/>
              <a:defRPr sz="2400">
                <a:solidFill>
                  <a:schemeClr val="tx1">
                    <a:lumMod val="65000"/>
                    <a:lumOff val="35000"/>
                  </a:schemeClr>
                </a:solidFill>
              </a:defRPr>
            </a:lvl2pPr>
            <a:lvl3pPr marL="11430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2000">
                <a:solidFill>
                  <a:schemeClr val="tx1">
                    <a:lumMod val="65000"/>
                    <a:lumOff val="35000"/>
                  </a:schemeClr>
                </a:solidFill>
              </a:defRPr>
            </a:lvl3pPr>
            <a:lvl4pPr marL="16002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1800">
                <a:solidFill>
                  <a:schemeClr val="tx1">
                    <a:lumMod val="65000"/>
                    <a:lumOff val="35000"/>
                  </a:schemeClr>
                </a:solidFill>
              </a:defRPr>
            </a:lvl4pPr>
            <a:lvl5pPr marL="20574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1800">
                <a:solidFill>
                  <a:schemeClr val="tx1">
                    <a:lumMod val="65000"/>
                    <a:lumOff val="35000"/>
                  </a:schemeClr>
                </a:solidFill>
              </a:defRPr>
            </a:lvl5pPr>
            <a:lvl6pPr>
              <a:defRPr sz="1800"/>
            </a:lvl6pPr>
            <a:lvl7pPr>
              <a:defRPr sz="1800"/>
            </a:lvl7pPr>
            <a:lvl8pPr>
              <a:defRPr sz="1800"/>
            </a:lvl8pPr>
            <a:lvl9pPr>
              <a:defRPr sz="1800"/>
            </a:lvl9pPr>
          </a:lstStyle>
          <a:p>
            <a:pPr marL="342900" marR="0" lvl="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a:pPr>
            <a:r>
              <a:rPr kumimoji="0" lang="en-US" sz="3200" b="0" i="0" u="none" strike="noStrike" kern="1200" cap="none" spc="0" normalizeH="0" baseline="0" noProof="0" dirty="0">
                <a:ln>
                  <a:noFill/>
                </a:ln>
                <a:solidFill>
                  <a:srgbClr val="663300"/>
                </a:solidFill>
                <a:effectLst/>
                <a:uLnTx/>
                <a:uFillTx/>
                <a:latin typeface="+mn-lt"/>
                <a:ea typeface="+mn-ea"/>
                <a:cs typeface="+mn-cs"/>
              </a:rPr>
              <a:t>Click to edit Master text styles</a:t>
            </a:r>
          </a:p>
          <a:p>
            <a:pPr marL="742950" marR="0" lvl="1"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a:pPr>
            <a:r>
              <a:rPr kumimoji="0" lang="en-US" sz="2800" b="0" i="0" u="none" strike="noStrike" kern="1200" cap="none" spc="0" normalizeH="0" baseline="0" noProof="0" dirty="0">
                <a:ln>
                  <a:noFill/>
                </a:ln>
                <a:solidFill>
                  <a:srgbClr val="CC6600"/>
                </a:solidFill>
                <a:effectLst/>
                <a:uLnTx/>
                <a:uFillTx/>
                <a:latin typeface="+mn-lt"/>
                <a:ea typeface="+mn-ea"/>
                <a:cs typeface="+mn-cs"/>
              </a:rPr>
              <a:t>Second level</a:t>
            </a:r>
          </a:p>
          <a:p>
            <a:pPr marL="1143000" marR="0" lvl="2"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prstClr val="black"/>
                </a:solidFill>
                <a:effectLst/>
                <a:uLnTx/>
                <a:uFillTx/>
                <a:latin typeface="+mn-lt"/>
                <a:ea typeface="+mn-ea"/>
                <a:cs typeface="+mn-cs"/>
              </a:rPr>
              <a:t>Third level</a:t>
            </a:r>
          </a:p>
          <a:p>
            <a:pPr marL="1600200" marR="0" lvl="3"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Fourth level</a:t>
            </a: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2000" b="0" i="0" u="none" strike="noStrike" kern="1200" cap="none" spc="0" normalizeH="0" baseline="0" noProof="0" dirty="0">
              <a:ln>
                <a:noFill/>
              </a:ln>
              <a:solidFill>
                <a:prstClr val="black"/>
              </a:solidFill>
              <a:effectLst/>
              <a:uLnTx/>
              <a:uFillTx/>
              <a:latin typeface="+mn-lt"/>
              <a:ea typeface="+mn-ea"/>
              <a:cs typeface="+mn-cs"/>
            </a:endParaRP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2000" b="0" i="0" u="none" strike="noStrike" kern="1200" cap="none" spc="0" normalizeH="0" baseline="0" noProof="0" dirty="0">
              <a:ln>
                <a:noFill/>
              </a:ln>
              <a:solidFill>
                <a:prstClr val="black"/>
              </a:solidFill>
              <a:effectLst/>
              <a:uLnTx/>
              <a:uFillTx/>
              <a:latin typeface="+mn-lt"/>
              <a:ea typeface="+mn-ea"/>
              <a:cs typeface="+mn-cs"/>
            </a:endParaRPr>
          </a:p>
        </p:txBody>
      </p:sp>
      <p:sp>
        <p:nvSpPr>
          <p:cNvPr id="12" name="Slide Number Placeholder 5"/>
          <p:cNvSpPr txBox="1">
            <a:spLocks/>
          </p:cNvSpPr>
          <p:nvPr/>
        </p:nvSpPr>
        <p:spPr>
          <a:xfrm>
            <a:off x="107504" y="6381328"/>
            <a:ext cx="720080" cy="365125"/>
          </a:xfrm>
          <a:prstGeom prst="rect">
            <a:avLst/>
          </a:prstGeom>
        </p:spPr>
        <p:txBody>
          <a:bodyPr/>
          <a:lstStyle>
            <a:defPPr>
              <a:defRPr lang="en-US"/>
            </a:defPPr>
            <a:lvl1pPr marL="0" algn="ctr" defTabSz="914400" rtl="0" eaLnBrk="1" latinLnBrk="0" hangingPunct="1">
              <a:defRPr sz="18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E893B86-34B1-4F0A-975E-9E5EA9AEC0CB}" type="slidenum">
              <a:rPr lang="en-GB" smtClean="0"/>
              <a:pPr/>
              <a:t>‹#›</a:t>
            </a:fld>
            <a:endParaRPr lang="en-GB" dirty="0"/>
          </a:p>
        </p:txBody>
      </p:sp>
      <p:sp>
        <p:nvSpPr>
          <p:cNvPr id="7" name="Title Placeholder 3"/>
          <p:cNvSpPr>
            <a:spLocks noGrp="1" noChangeAspect="1"/>
          </p:cNvSpPr>
          <p:nvPr>
            <p:ph type="title"/>
          </p:nvPr>
        </p:nvSpPr>
        <p:spPr>
          <a:xfrm>
            <a:off x="234204" y="260648"/>
            <a:ext cx="6930084" cy="870550"/>
          </a:xfrm>
          <a:prstGeom prst="rect">
            <a:avLst/>
          </a:prstGeom>
        </p:spPr>
        <p:txBody>
          <a:bodyPr vert="horz" lIns="91440" tIns="180000" rIns="91440" bIns="180000" rtlCol="0" anchor="ctr">
            <a:normAutofit/>
          </a:bodyPr>
          <a:lstStyle/>
          <a:p>
            <a:r>
              <a:rPr lang="en-US"/>
              <a:t>Click to edit Master title style</a:t>
            </a:r>
            <a:endParaRPr lang="en-GB" dirty="0"/>
          </a:p>
        </p:txBody>
      </p:sp>
      <p:sp>
        <p:nvSpPr>
          <p:cNvPr id="6" name="Slide Number Placeholder 5"/>
          <p:cNvSpPr txBox="1">
            <a:spLocks/>
          </p:cNvSpPr>
          <p:nvPr userDrawn="1"/>
        </p:nvSpPr>
        <p:spPr>
          <a:xfrm>
            <a:off x="107504" y="6381328"/>
            <a:ext cx="720080" cy="365125"/>
          </a:xfrm>
          <a:prstGeom prst="rect">
            <a:avLst/>
          </a:prstGeom>
        </p:spPr>
        <p:txBody>
          <a:bodyPr/>
          <a:lstStyle>
            <a:defPPr>
              <a:defRPr lang="en-US"/>
            </a:defPPr>
            <a:lvl1pPr marL="0" algn="ctr" defTabSz="914400" rtl="0" eaLnBrk="1" latinLnBrk="0" hangingPunct="1">
              <a:defRPr sz="18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E893B86-34B1-4F0A-975E-9E5EA9AEC0CB}" type="slidenum">
              <a:rPr lang="en-GB" smtClean="0"/>
              <a:pPr/>
              <a:t>‹#›</a:t>
            </a:fld>
            <a:endParaRPr lang="en-GB" dirty="0"/>
          </a:p>
        </p:txBody>
      </p:sp>
    </p:spTree>
    <p:custDataLst>
      <p:tags r:id="rId1"/>
    </p:custDataLst>
    <p:extLst>
      <p:ext uri="{BB962C8B-B14F-4D97-AF65-F5344CB8AC3E}">
        <p14:creationId xmlns:p14="http://schemas.microsoft.com/office/powerpoint/2010/main" val="368096528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8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84475864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9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934405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20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24357091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Labs">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25DCDA32-F80C-4AAC-996B-6E8032FB392A}"/>
              </a:ext>
            </a:extLst>
          </p:cNvPr>
          <p:cNvGrpSpPr/>
          <p:nvPr userDrawn="1"/>
        </p:nvGrpSpPr>
        <p:grpSpPr>
          <a:xfrm>
            <a:off x="4067299" y="813435"/>
            <a:ext cx="5126075" cy="5724525"/>
            <a:chOff x="5423065" y="813435"/>
            <a:chExt cx="6834766" cy="5724525"/>
          </a:xfrm>
        </p:grpSpPr>
        <p:pic>
          <p:nvPicPr>
            <p:cNvPr id="15" name="Picture 14" descr="Time for a lab... (Image by goodluz © 123rf.com)">
              <a:extLst>
                <a:ext uri="{FF2B5EF4-FFF2-40B4-BE49-F238E27FC236}">
                  <a16:creationId xmlns:a16="http://schemas.microsoft.com/office/drawing/2014/main" id="{03CE7AE5-8E7D-44CF-8BC6-5CA092633B1D}"/>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a:stretch/>
          </p:blipFill>
          <p:spPr>
            <a:xfrm>
              <a:off x="5423065" y="813435"/>
              <a:ext cx="6768936" cy="5724525"/>
            </a:xfrm>
            <a:prstGeom prst="rect">
              <a:avLst/>
            </a:prstGeom>
          </p:spPr>
        </p:pic>
        <p:sp>
          <p:nvSpPr>
            <p:cNvPr id="16" name="TextBox 15">
              <a:extLst>
                <a:ext uri="{FF2B5EF4-FFF2-40B4-BE49-F238E27FC236}">
                  <a16:creationId xmlns:a16="http://schemas.microsoft.com/office/drawing/2014/main" id="{E3D322FC-6A40-41D9-9421-BCEEDBFE2A81}"/>
                </a:ext>
              </a:extLst>
            </p:cNvPr>
            <p:cNvSpPr txBox="1"/>
            <p:nvPr userDrawn="1"/>
          </p:nvSpPr>
          <p:spPr>
            <a:xfrm>
              <a:off x="10391508" y="859869"/>
              <a:ext cx="1866323" cy="207749"/>
            </a:xfrm>
            <a:prstGeom prst="rect">
              <a:avLst/>
            </a:prstGeom>
            <a:noFill/>
          </p:spPr>
          <p:txBody>
            <a:bodyPr wrap="none" rtlCol="0">
              <a:spAutoFit/>
            </a:bodyPr>
            <a:lstStyle/>
            <a:p>
              <a:r>
                <a:rPr lang="en-US" sz="750" dirty="0">
                  <a:solidFill>
                    <a:schemeClr val="accent3"/>
                  </a:solidFill>
                </a:rPr>
                <a:t>Image by </a:t>
              </a:r>
              <a:r>
                <a:rPr lang="en-US" sz="750" dirty="0" err="1">
                  <a:solidFill>
                    <a:schemeClr val="accent3"/>
                  </a:solidFill>
                </a:rPr>
                <a:t>goodluz</a:t>
              </a:r>
              <a:r>
                <a:rPr lang="en-US" sz="750" dirty="0">
                  <a:solidFill>
                    <a:schemeClr val="accent3"/>
                  </a:solidFill>
                </a:rPr>
                <a:t> © 123rf.com</a:t>
              </a:r>
            </a:p>
          </p:txBody>
        </p:sp>
      </p:grpSp>
      <p:sp>
        <p:nvSpPr>
          <p:cNvPr id="3" name="Content Placeholder 2"/>
          <p:cNvSpPr>
            <a:spLocks noGrp="1"/>
          </p:cNvSpPr>
          <p:nvPr>
            <p:ph idx="1"/>
          </p:nvPr>
        </p:nvSpPr>
        <p:spPr>
          <a:xfrm>
            <a:off x="68580" y="914400"/>
            <a:ext cx="3998718"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9144000" cy="822960"/>
          </a:xfrm>
          <a:prstGeom prst="rect">
            <a:avLst/>
          </a:prstGeom>
          <a:solidFill>
            <a:schemeClr val="bg2"/>
          </a:solidFill>
          <a:ln w="9525">
            <a:solidFill>
              <a:schemeClr val="bg2"/>
            </a:solidFill>
            <a:miter lim="800000"/>
            <a:headEnd/>
            <a:tailEnd/>
          </a:ln>
        </p:spPr>
        <p:txBody>
          <a:bodyPr vert="horz" wrap="square" lIns="68580" tIns="34290" rIns="68580" bIns="3429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3600" dirty="0">
                <a:solidFill>
                  <a:schemeClr val="accent5"/>
                </a:solidFill>
                <a:latin typeface="+mj-lt"/>
                <a:ea typeface="Verdana" panose="020B0604030504040204" pitchFamily="34" charset="0"/>
                <a:cs typeface="Verdana" panose="020B0604030504040204" pitchFamily="34" charset="0"/>
              </a:rPr>
              <a:t>Labs</a:t>
            </a:r>
          </a:p>
        </p:txBody>
      </p:sp>
      <p:sp>
        <p:nvSpPr>
          <p:cNvPr id="17" name="Footer Placeholder 4">
            <a:extLst>
              <a:ext uri="{FF2B5EF4-FFF2-40B4-BE49-F238E27FC236}">
                <a16:creationId xmlns:a16="http://schemas.microsoft.com/office/drawing/2014/main" id="{0AD369E6-3008-4AB3-8D39-2CAC2676621F}"/>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77612017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Practice Labs">
    <p:spTree>
      <p:nvGrpSpPr>
        <p:cNvPr id="1" name=""/>
        <p:cNvGrpSpPr/>
        <p:nvPr/>
      </p:nvGrpSpPr>
      <p:grpSpPr>
        <a:xfrm>
          <a:off x="0" y="0"/>
          <a:ext cx="0" cy="0"/>
          <a:chOff x="0" y="0"/>
          <a:chExt cx="0" cy="0"/>
        </a:xfrm>
      </p:grpSpPr>
      <p:sp>
        <p:nvSpPr>
          <p:cNvPr id="3" name="Content Placeholder 2"/>
          <p:cNvSpPr>
            <a:spLocks noGrp="1"/>
          </p:cNvSpPr>
          <p:nvPr>
            <p:ph idx="1"/>
          </p:nvPr>
        </p:nvSpPr>
        <p:spPr>
          <a:xfrm>
            <a:off x="5145282" y="914400"/>
            <a:ext cx="3998718"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9144000" cy="822960"/>
          </a:xfrm>
          <a:prstGeom prst="rect">
            <a:avLst/>
          </a:prstGeom>
          <a:solidFill>
            <a:schemeClr val="bg2"/>
          </a:solidFill>
          <a:ln w="9525">
            <a:solidFill>
              <a:schemeClr val="bg2"/>
            </a:solidFill>
            <a:miter lim="800000"/>
            <a:headEnd/>
            <a:tailEnd/>
          </a:ln>
        </p:spPr>
        <p:txBody>
          <a:bodyPr vert="horz" wrap="square" lIns="68580" tIns="34290" rIns="68580" bIns="3429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3600" dirty="0">
                <a:solidFill>
                  <a:schemeClr val="accent5"/>
                </a:solidFill>
                <a:latin typeface="+mj-lt"/>
                <a:ea typeface="Verdana" panose="020B0604030504040204" pitchFamily="34" charset="0"/>
                <a:cs typeface="Verdana" panose="020B0604030504040204" pitchFamily="34" charset="0"/>
              </a:rPr>
              <a:t>Self-study Online Labs</a:t>
            </a:r>
          </a:p>
        </p:txBody>
      </p:sp>
      <p:pic>
        <p:nvPicPr>
          <p:cNvPr id="8" name="Picture 7" descr="Self-study Live Labs">
            <a:extLst>
              <a:ext uri="{FF2B5EF4-FFF2-40B4-BE49-F238E27FC236}">
                <a16:creationId xmlns:a16="http://schemas.microsoft.com/office/drawing/2014/main" id="{433843D1-A3A3-4680-9E48-8B7F2782310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205" y="2105072"/>
            <a:ext cx="4893432" cy="2949942"/>
          </a:xfrm>
          <a:prstGeom prst="rect">
            <a:avLst/>
          </a:prstGeom>
        </p:spPr>
      </p:pic>
      <p:sp>
        <p:nvSpPr>
          <p:cNvPr id="9" name="Footer Placeholder 4">
            <a:extLst>
              <a:ext uri="{FF2B5EF4-FFF2-40B4-BE49-F238E27FC236}">
                <a16:creationId xmlns:a16="http://schemas.microsoft.com/office/drawing/2014/main" id="{C3F1B87B-5ECD-4CA5-A6A4-906673AE1CE3}"/>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202460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3528" y="1611338"/>
            <a:ext cx="3960000" cy="639762"/>
          </a:xfrm>
          <a:prstGeom prst="rect">
            <a:avLst/>
          </a:prstGeom>
        </p:spPr>
        <p:txBody>
          <a:bodyPr anchor="b"/>
          <a:lstStyle>
            <a:lvl1pPr marL="0" indent="0">
              <a:buNone/>
              <a:defRPr sz="24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hasCustomPrompt="1"/>
          </p:nvPr>
        </p:nvSpPr>
        <p:spPr>
          <a:xfrm>
            <a:off x="323528" y="2268562"/>
            <a:ext cx="3960000" cy="3852000"/>
          </a:xfrm>
          <a:prstGeom prst="rect">
            <a:avLst/>
          </a:prstGeom>
        </p:spPr>
        <p:txBody>
          <a:bodyPr>
            <a:normAutofit/>
          </a:bodyPr>
          <a:lstStyle>
            <a:lvl1pPr marL="342900" marR="0" indent="-342900" algn="l" defTabSz="914400" rtl="0" eaLnBrk="1" fontAlgn="auto" latinLnBrk="0" hangingPunct="1">
              <a:lnSpc>
                <a:spcPct val="100000"/>
              </a:lnSpc>
              <a:spcBef>
                <a:spcPts val="1000"/>
              </a:spcBef>
              <a:spcAft>
                <a:spcPts val="1000"/>
              </a:spcAft>
              <a:buClr>
                <a:srgbClr val="F79646">
                  <a:lumMod val="75000"/>
                </a:srgbClr>
              </a:buClr>
              <a:buSzPct val="110000"/>
              <a:buFont typeface="Calibri" pitchFamily="34" charset="0"/>
              <a:buChar char="»"/>
              <a:tabLst/>
              <a:defRPr sz="2800">
                <a:solidFill>
                  <a:schemeClr val="tx1">
                    <a:lumMod val="65000"/>
                    <a:lumOff val="35000"/>
                  </a:schemeClr>
                </a:solidFill>
              </a:defRPr>
            </a:lvl1pPr>
            <a:lvl2pPr marL="742950" marR="0" indent="-285750" algn="l" defTabSz="914400" rtl="0" eaLnBrk="1" fontAlgn="auto" latinLnBrk="0" hangingPunct="1">
              <a:lnSpc>
                <a:spcPct val="100000"/>
              </a:lnSpc>
              <a:spcBef>
                <a:spcPts val="1000"/>
              </a:spcBef>
              <a:spcAft>
                <a:spcPts val="1000"/>
              </a:spcAft>
              <a:buClr>
                <a:srgbClr val="C00000"/>
              </a:buClr>
              <a:buSzPct val="105000"/>
              <a:buFont typeface="Wingdings" pitchFamily="2" charset="2"/>
              <a:buChar char="§"/>
              <a:tabLst/>
              <a:defRPr sz="2400">
                <a:solidFill>
                  <a:schemeClr val="tx1">
                    <a:lumMod val="65000"/>
                    <a:lumOff val="35000"/>
                  </a:schemeClr>
                </a:solidFill>
              </a:defRPr>
            </a:lvl2pPr>
            <a:lvl3pPr marL="11430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2000">
                <a:solidFill>
                  <a:schemeClr val="tx1">
                    <a:lumMod val="65000"/>
                    <a:lumOff val="35000"/>
                  </a:schemeClr>
                </a:solidFill>
              </a:defRPr>
            </a:lvl3pPr>
            <a:lvl4pPr marL="16002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1800">
                <a:solidFill>
                  <a:schemeClr val="tx1">
                    <a:lumMod val="65000"/>
                    <a:lumOff val="35000"/>
                  </a:schemeClr>
                </a:solidFill>
              </a:defRPr>
            </a:lvl4pPr>
            <a:lvl5pPr marL="20574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1600">
                <a:solidFill>
                  <a:schemeClr val="tx1">
                    <a:lumMod val="65000"/>
                    <a:lumOff val="35000"/>
                  </a:schemeClr>
                </a:solidFill>
              </a:defRPr>
            </a:lvl5pPr>
            <a:lvl6pPr>
              <a:defRPr sz="1600"/>
            </a:lvl6pPr>
            <a:lvl7pPr>
              <a:defRPr sz="1600"/>
            </a:lvl7pPr>
            <a:lvl8pPr>
              <a:defRPr sz="1600"/>
            </a:lvl8pPr>
            <a:lvl9pPr>
              <a:defRPr sz="1600"/>
            </a:lvl9pPr>
          </a:lstStyle>
          <a:p>
            <a:pPr marL="342900" marR="0" lvl="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a:pPr>
            <a:r>
              <a:rPr kumimoji="0" lang="en-US" sz="3200" b="0" i="0" u="none" strike="noStrike" kern="1200" cap="none" spc="0" normalizeH="0" baseline="0" noProof="0" dirty="0">
                <a:ln>
                  <a:noFill/>
                </a:ln>
                <a:solidFill>
                  <a:srgbClr val="663300"/>
                </a:solidFill>
                <a:effectLst/>
                <a:uLnTx/>
                <a:uFillTx/>
                <a:latin typeface="+mn-lt"/>
                <a:ea typeface="+mn-ea"/>
                <a:cs typeface="+mn-cs"/>
              </a:rPr>
              <a:t>Click to edit Master text styles</a:t>
            </a:r>
          </a:p>
          <a:p>
            <a:pPr marL="742950" marR="0" lvl="1"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a:pPr>
            <a:r>
              <a:rPr kumimoji="0" lang="en-US" sz="2800" b="0" i="0" u="none" strike="noStrike" kern="1200" cap="none" spc="0" normalizeH="0" baseline="0" noProof="0" dirty="0">
                <a:ln>
                  <a:noFill/>
                </a:ln>
                <a:solidFill>
                  <a:srgbClr val="CC6600"/>
                </a:solidFill>
                <a:effectLst/>
                <a:uLnTx/>
                <a:uFillTx/>
                <a:latin typeface="+mn-lt"/>
                <a:ea typeface="+mn-ea"/>
                <a:cs typeface="+mn-cs"/>
              </a:rPr>
              <a:t>Second level</a:t>
            </a:r>
          </a:p>
          <a:p>
            <a:pPr marL="1143000" marR="0" lvl="2"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prstClr val="black"/>
                </a:solidFill>
                <a:effectLst/>
                <a:uLnTx/>
                <a:uFillTx/>
                <a:latin typeface="+mn-lt"/>
                <a:ea typeface="+mn-ea"/>
                <a:cs typeface="+mn-cs"/>
              </a:rPr>
              <a:t>Third level</a:t>
            </a:r>
          </a:p>
          <a:p>
            <a:pPr marL="1600200" marR="0" lvl="3"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Fourth level</a:t>
            </a: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2000" b="0" i="0" u="none" strike="noStrike" kern="1200" cap="none" spc="0" normalizeH="0" baseline="0" noProof="0" dirty="0">
              <a:ln>
                <a:noFill/>
              </a:ln>
              <a:solidFill>
                <a:prstClr val="black"/>
              </a:solidFill>
              <a:effectLst/>
              <a:uLnTx/>
              <a:uFillTx/>
              <a:latin typeface="+mn-lt"/>
              <a:ea typeface="+mn-ea"/>
              <a:cs typeface="+mn-cs"/>
            </a:endParaRP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2000" b="0" i="0" u="none" strike="noStrike" kern="1200" cap="none" spc="0" normalizeH="0" baseline="0" noProof="0" dirty="0">
              <a:ln>
                <a:noFill/>
              </a:ln>
              <a:solidFill>
                <a:prstClr val="black"/>
              </a:solidFill>
              <a:effectLst/>
              <a:uLnTx/>
              <a:uFillTx/>
              <a:latin typeface="+mn-lt"/>
              <a:ea typeface="+mn-ea"/>
              <a:cs typeface="+mn-cs"/>
            </a:endParaRPr>
          </a:p>
        </p:txBody>
      </p:sp>
      <p:sp>
        <p:nvSpPr>
          <p:cNvPr id="5" name="Text Placeholder 4"/>
          <p:cNvSpPr>
            <a:spLocks noGrp="1"/>
          </p:cNvSpPr>
          <p:nvPr>
            <p:ph type="body" sz="quarter" idx="3"/>
          </p:nvPr>
        </p:nvSpPr>
        <p:spPr>
          <a:xfrm>
            <a:off x="4644008" y="1628800"/>
            <a:ext cx="3960000" cy="639762"/>
          </a:xfrm>
          <a:prstGeom prst="rect">
            <a:avLst/>
          </a:prstGeom>
        </p:spPr>
        <p:txBody>
          <a:bodyPr anchor="b"/>
          <a:lstStyle>
            <a:lvl1pPr marL="0" indent="0">
              <a:buNone/>
              <a:defRPr sz="24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hasCustomPrompt="1"/>
          </p:nvPr>
        </p:nvSpPr>
        <p:spPr>
          <a:xfrm>
            <a:off x="4644008" y="2268562"/>
            <a:ext cx="3960000" cy="3852000"/>
          </a:xfrm>
          <a:prstGeom prst="rect">
            <a:avLst/>
          </a:prstGeom>
        </p:spPr>
        <p:txBody>
          <a:bodyPr>
            <a:normAutofit/>
          </a:bodyPr>
          <a:lstStyle>
            <a:lvl1pPr marL="342900" marR="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sz="2800">
                <a:solidFill>
                  <a:schemeClr val="tx1">
                    <a:lumMod val="65000"/>
                    <a:lumOff val="35000"/>
                  </a:schemeClr>
                </a:solidFill>
              </a:defRPr>
            </a:lvl1pPr>
            <a:lvl2pPr marL="742950" marR="0"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sz="2400">
                <a:solidFill>
                  <a:schemeClr val="tx1">
                    <a:lumMod val="65000"/>
                    <a:lumOff val="35000"/>
                  </a:schemeClr>
                </a:solidFill>
              </a:defRPr>
            </a:lvl2pPr>
            <a:lvl3pPr marL="11430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sz="2000">
                <a:solidFill>
                  <a:schemeClr val="tx1">
                    <a:lumMod val="65000"/>
                    <a:lumOff val="35000"/>
                  </a:schemeClr>
                </a:solidFill>
              </a:defRPr>
            </a:lvl3pPr>
            <a:lvl4pPr marL="16002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sz="1800">
                <a:solidFill>
                  <a:schemeClr val="tx1">
                    <a:lumMod val="65000"/>
                    <a:lumOff val="35000"/>
                  </a:schemeClr>
                </a:solidFill>
              </a:defRPr>
            </a:lvl4pPr>
            <a:lvl5pPr marL="20574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sz="1600">
                <a:solidFill>
                  <a:schemeClr val="tx1">
                    <a:lumMod val="65000"/>
                    <a:lumOff val="35000"/>
                  </a:schemeClr>
                </a:solidFill>
              </a:defRPr>
            </a:lvl5pPr>
            <a:lvl6pPr>
              <a:defRPr sz="1600"/>
            </a:lvl6pPr>
            <a:lvl7pPr>
              <a:defRPr sz="1600"/>
            </a:lvl7pPr>
            <a:lvl8pPr>
              <a:defRPr sz="1600"/>
            </a:lvl8pPr>
            <a:lvl9pPr>
              <a:defRPr sz="1600"/>
            </a:lvl9pPr>
          </a:lstStyle>
          <a:p>
            <a:pPr marL="342900" marR="0" lvl="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a:pPr>
            <a:r>
              <a:rPr kumimoji="0" lang="en-US" sz="3200" b="0" i="0" u="none" strike="noStrike" kern="1200" cap="none" spc="0" normalizeH="0" baseline="0" noProof="0" dirty="0">
                <a:ln>
                  <a:noFill/>
                </a:ln>
                <a:solidFill>
                  <a:srgbClr val="663300"/>
                </a:solidFill>
                <a:effectLst/>
                <a:uLnTx/>
                <a:uFillTx/>
                <a:latin typeface="+mn-lt"/>
                <a:ea typeface="+mn-ea"/>
                <a:cs typeface="+mn-cs"/>
              </a:rPr>
              <a:t>Click to edit Master text styles</a:t>
            </a:r>
          </a:p>
          <a:p>
            <a:pPr marL="742950" marR="0" lvl="1"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a:pPr>
            <a:r>
              <a:rPr kumimoji="0" lang="en-US" sz="2800" b="0" i="0" u="none" strike="noStrike" kern="1200" cap="none" spc="0" normalizeH="0" baseline="0" noProof="0" dirty="0">
                <a:ln>
                  <a:noFill/>
                </a:ln>
                <a:solidFill>
                  <a:srgbClr val="CC6600"/>
                </a:solidFill>
                <a:effectLst/>
                <a:uLnTx/>
                <a:uFillTx/>
                <a:latin typeface="+mn-lt"/>
                <a:ea typeface="+mn-ea"/>
                <a:cs typeface="+mn-cs"/>
              </a:rPr>
              <a:t>Second level</a:t>
            </a:r>
          </a:p>
          <a:p>
            <a:pPr marL="1143000" marR="0" lvl="2"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prstClr val="black"/>
                </a:solidFill>
                <a:effectLst/>
                <a:uLnTx/>
                <a:uFillTx/>
                <a:latin typeface="+mn-lt"/>
                <a:ea typeface="+mn-ea"/>
                <a:cs typeface="+mn-cs"/>
              </a:rPr>
              <a:t>Third level</a:t>
            </a:r>
          </a:p>
          <a:p>
            <a:pPr marL="1600200" marR="0" lvl="3"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Fourth level</a:t>
            </a: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2000" b="0" i="0" u="none" strike="noStrike" kern="1200" cap="none" spc="0" normalizeH="0" baseline="0" noProof="0" dirty="0">
              <a:ln>
                <a:noFill/>
              </a:ln>
              <a:solidFill>
                <a:prstClr val="black"/>
              </a:solidFill>
              <a:effectLst/>
              <a:uLnTx/>
              <a:uFillTx/>
              <a:latin typeface="+mn-lt"/>
              <a:ea typeface="+mn-ea"/>
              <a:cs typeface="+mn-cs"/>
            </a:endParaRP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2000" b="0" i="0" u="none" strike="noStrike" kern="1200" cap="none" spc="0" normalizeH="0" baseline="0" noProof="0" dirty="0">
              <a:ln>
                <a:noFill/>
              </a:ln>
              <a:solidFill>
                <a:prstClr val="black"/>
              </a:solidFill>
              <a:effectLst/>
              <a:uLnTx/>
              <a:uFillTx/>
              <a:latin typeface="+mn-lt"/>
              <a:ea typeface="+mn-ea"/>
              <a:cs typeface="+mn-cs"/>
            </a:endParaRPr>
          </a:p>
        </p:txBody>
      </p:sp>
      <p:sp>
        <p:nvSpPr>
          <p:cNvPr id="14" name="Slide Number Placeholder 5"/>
          <p:cNvSpPr txBox="1">
            <a:spLocks/>
          </p:cNvSpPr>
          <p:nvPr/>
        </p:nvSpPr>
        <p:spPr>
          <a:xfrm>
            <a:off x="107504" y="6381328"/>
            <a:ext cx="720080" cy="365125"/>
          </a:xfrm>
          <a:prstGeom prst="rect">
            <a:avLst/>
          </a:prstGeom>
        </p:spPr>
        <p:txBody>
          <a:bodyPr/>
          <a:lstStyle>
            <a:defPPr>
              <a:defRPr lang="en-US"/>
            </a:defPPr>
            <a:lvl1pPr marL="0" algn="ctr" defTabSz="914400" rtl="0" eaLnBrk="1" latinLnBrk="0" hangingPunct="1">
              <a:defRPr sz="18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E893B86-34B1-4F0A-975E-9E5EA9AEC0CB}" type="slidenum">
              <a:rPr lang="en-GB" smtClean="0"/>
              <a:pPr/>
              <a:t>‹#›</a:t>
            </a:fld>
            <a:endParaRPr lang="en-GB" dirty="0"/>
          </a:p>
        </p:txBody>
      </p:sp>
      <p:sp>
        <p:nvSpPr>
          <p:cNvPr id="13" name="Title Placeholder 3"/>
          <p:cNvSpPr>
            <a:spLocks noGrp="1" noChangeAspect="1"/>
          </p:cNvSpPr>
          <p:nvPr>
            <p:ph type="title"/>
          </p:nvPr>
        </p:nvSpPr>
        <p:spPr>
          <a:xfrm>
            <a:off x="234204" y="260648"/>
            <a:ext cx="6930084" cy="870550"/>
          </a:xfrm>
          <a:prstGeom prst="rect">
            <a:avLst/>
          </a:prstGeom>
        </p:spPr>
        <p:txBody>
          <a:bodyPr vert="horz" lIns="91440" tIns="180000" rIns="91440" bIns="180000" rtlCol="0" anchor="ctr">
            <a:normAutofit/>
          </a:bodyPr>
          <a:lstStyle/>
          <a:p>
            <a:r>
              <a:rPr lang="en-US"/>
              <a:t>Click to edit Master title style</a:t>
            </a:r>
            <a:endParaRPr lang="en-GB" dirty="0"/>
          </a:p>
        </p:txBody>
      </p:sp>
      <p:sp>
        <p:nvSpPr>
          <p:cNvPr id="8" name="Slide Number Placeholder 5"/>
          <p:cNvSpPr txBox="1">
            <a:spLocks/>
          </p:cNvSpPr>
          <p:nvPr userDrawn="1"/>
        </p:nvSpPr>
        <p:spPr>
          <a:xfrm>
            <a:off x="107504" y="6381328"/>
            <a:ext cx="720080" cy="365125"/>
          </a:xfrm>
          <a:prstGeom prst="rect">
            <a:avLst/>
          </a:prstGeom>
        </p:spPr>
        <p:txBody>
          <a:bodyPr/>
          <a:lstStyle>
            <a:defPPr>
              <a:defRPr lang="en-US"/>
            </a:defPPr>
            <a:lvl1pPr marL="0" algn="ctr" defTabSz="914400" rtl="0" eaLnBrk="1" latinLnBrk="0" hangingPunct="1">
              <a:defRPr sz="18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E893B86-34B1-4F0A-975E-9E5EA9AEC0CB}" type="slidenum">
              <a:rPr lang="en-GB" smtClean="0"/>
              <a:pPr/>
              <a:t>‹#›</a:t>
            </a:fld>
            <a:endParaRPr lang="en-GB" dirty="0"/>
          </a:p>
        </p:txBody>
      </p:sp>
    </p:spTree>
    <p:custDataLst>
      <p:tags r:id="rId1"/>
    </p:custDataLst>
    <p:extLst>
      <p:ext uri="{BB962C8B-B14F-4D97-AF65-F5344CB8AC3E}">
        <p14:creationId xmlns:p14="http://schemas.microsoft.com/office/powerpoint/2010/main" val="281513296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305474" y="1700808"/>
            <a:ext cx="4392000" cy="4425355"/>
          </a:xfrm>
          <a:prstGeom prst="rect">
            <a:avLst/>
          </a:prstGeom>
        </p:spPr>
        <p:txBody>
          <a:bodyPr/>
          <a:lstStyle>
            <a:lvl1pPr marL="342900" marR="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lang="en-US">
                <a:solidFill>
                  <a:schemeClr val="tx1">
                    <a:lumMod val="65000"/>
                    <a:lumOff val="35000"/>
                  </a:schemeClr>
                </a:solidFill>
              </a:defRPr>
            </a:lvl1pPr>
            <a:lvl2pPr marL="742950" marR="0"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lang="en-US">
                <a:solidFill>
                  <a:schemeClr val="tx1">
                    <a:lumMod val="65000"/>
                    <a:lumOff val="35000"/>
                  </a:schemeClr>
                </a:solidFill>
              </a:defRPr>
            </a:lvl2pPr>
            <a:lvl3pPr marL="11430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lang="en-US">
                <a:solidFill>
                  <a:schemeClr val="tx1">
                    <a:lumMod val="65000"/>
                    <a:lumOff val="35000"/>
                  </a:schemeClr>
                </a:solidFill>
              </a:defRPr>
            </a:lvl3pPr>
            <a:lvl4pPr marL="16002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lang="en-US">
                <a:solidFill>
                  <a:schemeClr val="tx1">
                    <a:lumMod val="65000"/>
                    <a:lumOff val="35000"/>
                  </a:schemeClr>
                </a:solidFill>
              </a:defRPr>
            </a:lvl4pPr>
            <a:lvl5pPr marL="20574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lang="en-GB">
                <a:solidFill>
                  <a:schemeClr val="tx1">
                    <a:lumMod val="65000"/>
                    <a:lumOff val="35000"/>
                  </a:schemeClr>
                </a:solidFill>
              </a:defRPr>
            </a:lvl5pPr>
          </a:lstStyle>
          <a:p>
            <a:pPr marL="342900" marR="0" lvl="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a:pPr>
            <a:r>
              <a:rPr kumimoji="0" lang="en-US" sz="3200" b="0" i="0" u="none" strike="noStrike" kern="1200" cap="none" spc="0" normalizeH="0" baseline="0" noProof="0" dirty="0">
                <a:ln>
                  <a:noFill/>
                </a:ln>
                <a:solidFill>
                  <a:srgbClr val="663300"/>
                </a:solidFill>
                <a:effectLst/>
                <a:uLnTx/>
                <a:uFillTx/>
                <a:latin typeface="+mn-lt"/>
                <a:ea typeface="+mn-ea"/>
                <a:cs typeface="+mn-cs"/>
              </a:rPr>
              <a:t>Click to edit Master text styles</a:t>
            </a:r>
          </a:p>
          <a:p>
            <a:pPr marL="742950" marR="0" lvl="1"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a:pPr>
            <a:r>
              <a:rPr kumimoji="0" lang="en-US" sz="2800" b="0" i="0" u="none" strike="noStrike" kern="1200" cap="none" spc="0" normalizeH="0" baseline="0" noProof="0" dirty="0">
                <a:ln>
                  <a:noFill/>
                </a:ln>
                <a:solidFill>
                  <a:srgbClr val="CC6600"/>
                </a:solidFill>
                <a:effectLst/>
                <a:uLnTx/>
                <a:uFillTx/>
                <a:latin typeface="+mn-lt"/>
                <a:ea typeface="+mn-ea"/>
                <a:cs typeface="+mn-cs"/>
              </a:rPr>
              <a:t>Second level</a:t>
            </a:r>
          </a:p>
          <a:p>
            <a:pPr marL="1143000" marR="0" lvl="2"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prstClr val="black"/>
                </a:solidFill>
                <a:effectLst/>
                <a:uLnTx/>
                <a:uFillTx/>
                <a:latin typeface="+mn-lt"/>
                <a:ea typeface="+mn-ea"/>
                <a:cs typeface="+mn-cs"/>
              </a:rPr>
              <a:t>Third level</a:t>
            </a:r>
          </a:p>
          <a:p>
            <a:pPr marL="1600200" marR="0" lvl="3"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Fourth level</a:t>
            </a: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2000" b="0" i="0" u="none" strike="noStrike" kern="1200" cap="none" spc="0" normalizeH="0" baseline="0" noProof="0" dirty="0">
              <a:ln>
                <a:noFill/>
              </a:ln>
              <a:solidFill>
                <a:prstClr val="black"/>
              </a:solidFill>
              <a:effectLst/>
              <a:uLnTx/>
              <a:uFillTx/>
              <a:latin typeface="+mn-lt"/>
              <a:ea typeface="+mn-ea"/>
              <a:cs typeface="+mn-cs"/>
            </a:endParaRP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2000" b="0" i="0" u="none" strike="noStrike" kern="1200" cap="none" spc="0" normalizeH="0" baseline="0" noProof="0" dirty="0">
              <a:ln>
                <a:noFill/>
              </a:ln>
              <a:solidFill>
                <a:prstClr val="black"/>
              </a:solidFill>
              <a:effectLst/>
              <a:uLnTx/>
              <a:uFillTx/>
              <a:latin typeface="+mn-lt"/>
              <a:ea typeface="+mn-ea"/>
              <a:cs typeface="+mn-cs"/>
            </a:endParaRPr>
          </a:p>
        </p:txBody>
      </p:sp>
      <p:sp>
        <p:nvSpPr>
          <p:cNvPr id="4" name="Text Placeholder 3"/>
          <p:cNvSpPr>
            <a:spLocks noGrp="1"/>
          </p:cNvSpPr>
          <p:nvPr>
            <p:ph type="body" sz="half" idx="2"/>
          </p:nvPr>
        </p:nvSpPr>
        <p:spPr>
          <a:xfrm>
            <a:off x="179512" y="1772816"/>
            <a:ext cx="4016425" cy="435334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Slide Number Placeholder 5"/>
          <p:cNvSpPr txBox="1">
            <a:spLocks/>
          </p:cNvSpPr>
          <p:nvPr/>
        </p:nvSpPr>
        <p:spPr>
          <a:xfrm>
            <a:off x="107504" y="6381328"/>
            <a:ext cx="720080" cy="365125"/>
          </a:xfrm>
          <a:prstGeom prst="rect">
            <a:avLst/>
          </a:prstGeom>
        </p:spPr>
        <p:txBody>
          <a:bodyPr/>
          <a:lstStyle>
            <a:defPPr>
              <a:defRPr lang="en-US"/>
            </a:defPPr>
            <a:lvl1pPr marL="0" algn="ctr" defTabSz="914400" rtl="0" eaLnBrk="1" latinLnBrk="0" hangingPunct="1">
              <a:defRPr sz="18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E893B86-34B1-4F0A-975E-9E5EA9AEC0CB}" type="slidenum">
              <a:rPr lang="en-GB" smtClean="0"/>
              <a:pPr/>
              <a:t>‹#›</a:t>
            </a:fld>
            <a:endParaRPr lang="en-GB" dirty="0"/>
          </a:p>
        </p:txBody>
      </p:sp>
      <p:sp>
        <p:nvSpPr>
          <p:cNvPr id="6" name="Title Placeholder 3"/>
          <p:cNvSpPr>
            <a:spLocks noGrp="1" noChangeAspect="1"/>
          </p:cNvSpPr>
          <p:nvPr>
            <p:ph type="title"/>
          </p:nvPr>
        </p:nvSpPr>
        <p:spPr>
          <a:xfrm>
            <a:off x="234204" y="260648"/>
            <a:ext cx="6930084" cy="870550"/>
          </a:xfrm>
          <a:prstGeom prst="rect">
            <a:avLst/>
          </a:prstGeom>
        </p:spPr>
        <p:txBody>
          <a:bodyPr vert="horz" lIns="91440" tIns="180000" rIns="91440" bIns="180000" rtlCol="0" anchor="ctr">
            <a:normAutofit/>
          </a:bodyPr>
          <a:lstStyle/>
          <a:p>
            <a:r>
              <a:rPr lang="en-US"/>
              <a:t>Click to edit Master title style</a:t>
            </a:r>
            <a:endParaRPr lang="en-GB" dirty="0"/>
          </a:p>
        </p:txBody>
      </p:sp>
      <p:sp>
        <p:nvSpPr>
          <p:cNvPr id="7" name="Slide Number Placeholder 5"/>
          <p:cNvSpPr txBox="1">
            <a:spLocks/>
          </p:cNvSpPr>
          <p:nvPr userDrawn="1"/>
        </p:nvSpPr>
        <p:spPr>
          <a:xfrm>
            <a:off x="107504" y="6381328"/>
            <a:ext cx="720080" cy="365125"/>
          </a:xfrm>
          <a:prstGeom prst="rect">
            <a:avLst/>
          </a:prstGeom>
        </p:spPr>
        <p:txBody>
          <a:bodyPr/>
          <a:lstStyle>
            <a:defPPr>
              <a:defRPr lang="en-US"/>
            </a:defPPr>
            <a:lvl1pPr marL="0" algn="ctr" defTabSz="914400" rtl="0" eaLnBrk="1" latinLnBrk="0" hangingPunct="1">
              <a:defRPr sz="18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E893B86-34B1-4F0A-975E-9E5EA9AEC0CB}" type="slidenum">
              <a:rPr lang="en-GB" smtClean="0"/>
              <a:pPr/>
              <a:t>‹#›</a:t>
            </a:fld>
            <a:endParaRPr lang="en-GB" dirty="0"/>
          </a:p>
        </p:txBody>
      </p:sp>
    </p:spTree>
    <p:custDataLst>
      <p:tags r:id="rId1"/>
    </p:custDataLst>
    <p:extLst>
      <p:ext uri="{BB962C8B-B14F-4D97-AF65-F5344CB8AC3E}">
        <p14:creationId xmlns:p14="http://schemas.microsoft.com/office/powerpoint/2010/main" val="195269465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1628799"/>
            <a:ext cx="5486400" cy="309877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Slide Number Placeholder 5"/>
          <p:cNvSpPr>
            <a:spLocks noGrp="1"/>
          </p:cNvSpPr>
          <p:nvPr>
            <p:ph type="sldNum" sz="quarter" idx="4"/>
          </p:nvPr>
        </p:nvSpPr>
        <p:spPr>
          <a:xfrm>
            <a:off x="107504" y="6381328"/>
            <a:ext cx="720080" cy="365125"/>
          </a:xfrm>
          <a:prstGeom prst="rect">
            <a:avLst/>
          </a:prstGeom>
        </p:spPr>
        <p:txBody>
          <a:bodyPr/>
          <a:lstStyle>
            <a:lvl1pPr algn="ctr">
              <a:defRPr b="1">
                <a:solidFill>
                  <a:schemeClr val="tx1"/>
                </a:solidFill>
              </a:defRPr>
            </a:lvl1pPr>
          </a:lstStyle>
          <a:p>
            <a:fld id="{3E893B86-34B1-4F0A-975E-9E5EA9AEC0CB}" type="slidenum">
              <a:rPr lang="en-GB" smtClean="0"/>
              <a:pPr/>
              <a:t>‹#›</a:t>
            </a:fld>
            <a:endParaRPr lang="en-GB" dirty="0"/>
          </a:p>
        </p:txBody>
      </p:sp>
      <p:sp>
        <p:nvSpPr>
          <p:cNvPr id="9" name="Title Placeholder 3"/>
          <p:cNvSpPr txBox="1">
            <a:spLocks noChangeAspect="1"/>
          </p:cNvSpPr>
          <p:nvPr/>
        </p:nvSpPr>
        <p:spPr>
          <a:xfrm>
            <a:off x="234204" y="260648"/>
            <a:ext cx="6930084" cy="870550"/>
          </a:xfrm>
          <a:prstGeom prst="rect">
            <a:avLst/>
          </a:prstGeom>
        </p:spPr>
        <p:txBody>
          <a:bodyPr vert="horz" lIns="91440" tIns="180000" rIns="91440" bIns="180000" rtlCol="0" anchor="ctr">
            <a:normAutofit fontScale="85000" lnSpcReduction="10000"/>
          </a:bodyPr>
          <a:lstStyle>
            <a:lvl1pPr algn="l" defTabSz="914400" rtl="0" eaLnBrk="1" latinLnBrk="0" hangingPunct="1">
              <a:spcBef>
                <a:spcPct val="0"/>
              </a:spcBef>
              <a:buNone/>
              <a:defRPr sz="4400" b="0" kern="1200">
                <a:solidFill>
                  <a:srgbClr val="006666"/>
                </a:solidFill>
                <a:latin typeface="+mj-lt"/>
                <a:ea typeface="+mj-ea"/>
                <a:cs typeface="+mj-cs"/>
              </a:defRPr>
            </a:lvl1pPr>
          </a:lstStyle>
          <a:p>
            <a:r>
              <a:rPr lang="en-US"/>
              <a:t>Click to edit Master title style</a:t>
            </a:r>
            <a:endParaRPr lang="en-GB" dirty="0"/>
          </a:p>
        </p:txBody>
      </p:sp>
      <p:sp>
        <p:nvSpPr>
          <p:cNvPr id="7" name="Title Placeholder 3"/>
          <p:cNvSpPr txBox="1">
            <a:spLocks noChangeAspect="1"/>
          </p:cNvSpPr>
          <p:nvPr userDrawn="1"/>
        </p:nvSpPr>
        <p:spPr>
          <a:xfrm>
            <a:off x="234204" y="260648"/>
            <a:ext cx="6930084" cy="870550"/>
          </a:xfrm>
          <a:prstGeom prst="rect">
            <a:avLst/>
          </a:prstGeom>
        </p:spPr>
        <p:txBody>
          <a:bodyPr vert="horz" lIns="91440" tIns="180000" rIns="91440" bIns="180000" rtlCol="0" anchor="ctr">
            <a:normAutofit fontScale="85000" lnSpcReduction="10000"/>
          </a:bodyPr>
          <a:lstStyle>
            <a:lvl1pPr algn="l" defTabSz="914400" rtl="0" eaLnBrk="1" latinLnBrk="0" hangingPunct="1">
              <a:spcBef>
                <a:spcPct val="0"/>
              </a:spcBef>
              <a:buNone/>
              <a:defRPr sz="4400" b="0" kern="1200">
                <a:solidFill>
                  <a:srgbClr val="006666"/>
                </a:solidFill>
                <a:latin typeface="+mj-lt"/>
                <a:ea typeface="+mj-ea"/>
                <a:cs typeface="+mj-cs"/>
              </a:defRPr>
            </a:lvl1pPr>
          </a:lstStyle>
          <a:p>
            <a:r>
              <a:rPr lang="en-US"/>
              <a:t>Click to edit Master title style</a:t>
            </a:r>
            <a:endParaRPr lang="en-GB" dirty="0"/>
          </a:p>
        </p:txBody>
      </p:sp>
    </p:spTree>
    <p:custDataLst>
      <p:tags r:id="rId1"/>
    </p:custDataLst>
    <p:extLst>
      <p:ext uri="{BB962C8B-B14F-4D97-AF65-F5344CB8AC3E}">
        <p14:creationId xmlns:p14="http://schemas.microsoft.com/office/powerpoint/2010/main" val="6661666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hasCustomPrompt="1"/>
          </p:nvPr>
        </p:nvSpPr>
        <p:spPr>
          <a:xfrm>
            <a:off x="395536" y="1628800"/>
            <a:ext cx="7848872" cy="4497363"/>
          </a:xfrm>
          <a:prstGeom prst="rect">
            <a:avLst/>
          </a:prstGeom>
        </p:spPr>
        <p:txBody>
          <a:bodyPr vert="eaVert"/>
          <a:lstStyle>
            <a:lvl1pPr marL="342900" marR="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lang="en-US" sz="3200" kern="1200">
                <a:solidFill>
                  <a:schemeClr val="tx1">
                    <a:lumMod val="65000"/>
                    <a:lumOff val="35000"/>
                  </a:schemeClr>
                </a:solidFill>
                <a:latin typeface="+mn-lt"/>
                <a:ea typeface="+mn-ea"/>
                <a:cs typeface="+mn-cs"/>
              </a:defRPr>
            </a:lvl1pPr>
            <a:lvl2pPr marL="742950" marR="0"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a:solidFill>
                  <a:schemeClr val="tx1">
                    <a:lumMod val="65000"/>
                    <a:lumOff val="35000"/>
                  </a:schemeClr>
                </a:solidFill>
              </a:defRPr>
            </a:lvl2pPr>
            <a:lvl3pPr marL="11430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a:solidFill>
                  <a:schemeClr val="tx1">
                    <a:lumMod val="65000"/>
                    <a:lumOff val="35000"/>
                  </a:schemeClr>
                </a:solidFill>
              </a:defRPr>
            </a:lvl3pPr>
            <a:lvl4pPr marL="16002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a:solidFill>
                  <a:schemeClr val="tx1">
                    <a:lumMod val="65000"/>
                    <a:lumOff val="35000"/>
                  </a:schemeClr>
                </a:solidFill>
              </a:defRPr>
            </a:lvl4pPr>
            <a:lvl5pPr marL="20574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a:solidFill>
                  <a:schemeClr val="tx1">
                    <a:lumMod val="65000"/>
                    <a:lumOff val="35000"/>
                  </a:schemeClr>
                </a:solidFill>
              </a:defRPr>
            </a:lvl5pPr>
          </a:lstStyle>
          <a:p>
            <a:pPr marL="342900" marR="0" lvl="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a:pPr>
            <a:r>
              <a:rPr kumimoji="0" lang="en-US" sz="3200" b="0" i="0" u="none" strike="noStrike" kern="1200" cap="none" spc="0" normalizeH="0" baseline="0" noProof="0" dirty="0">
                <a:ln>
                  <a:noFill/>
                </a:ln>
                <a:solidFill>
                  <a:srgbClr val="663300"/>
                </a:solidFill>
                <a:effectLst/>
                <a:uLnTx/>
                <a:uFillTx/>
                <a:latin typeface="+mn-lt"/>
                <a:ea typeface="+mn-ea"/>
                <a:cs typeface="+mn-cs"/>
              </a:rPr>
              <a:t>Click to edit Master text styles</a:t>
            </a:r>
          </a:p>
          <a:p>
            <a:pPr marL="742950" marR="0" lvl="1"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a:pPr>
            <a:r>
              <a:rPr kumimoji="0" lang="en-US" sz="2800" b="0" i="0" u="none" strike="noStrike" kern="1200" cap="none" spc="0" normalizeH="0" baseline="0" noProof="0" dirty="0">
                <a:ln>
                  <a:noFill/>
                </a:ln>
                <a:solidFill>
                  <a:srgbClr val="CC6600"/>
                </a:solidFill>
                <a:effectLst/>
                <a:uLnTx/>
                <a:uFillTx/>
                <a:latin typeface="+mn-lt"/>
                <a:ea typeface="+mn-ea"/>
                <a:cs typeface="+mn-cs"/>
              </a:rPr>
              <a:t>Second level</a:t>
            </a:r>
          </a:p>
          <a:p>
            <a:pPr marL="1143000" marR="0" lvl="2"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prstClr val="black"/>
                </a:solidFill>
                <a:effectLst/>
                <a:uLnTx/>
                <a:uFillTx/>
                <a:latin typeface="+mn-lt"/>
                <a:ea typeface="+mn-ea"/>
                <a:cs typeface="+mn-cs"/>
              </a:rPr>
              <a:t>Third level</a:t>
            </a:r>
          </a:p>
          <a:p>
            <a:pPr marL="1600200" marR="0" lvl="3"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Fourth level</a:t>
            </a: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2000" b="0" i="0" u="none" strike="noStrike" kern="1200" cap="none" spc="0" normalizeH="0" baseline="0" noProof="0" dirty="0">
              <a:ln>
                <a:noFill/>
              </a:ln>
              <a:solidFill>
                <a:prstClr val="black"/>
              </a:solidFill>
              <a:effectLst/>
              <a:uLnTx/>
              <a:uFillTx/>
              <a:latin typeface="+mn-lt"/>
              <a:ea typeface="+mn-ea"/>
              <a:cs typeface="+mn-cs"/>
            </a:endParaRP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2000" b="0" i="0" u="none" strike="noStrike" kern="1200" cap="none" spc="0" normalizeH="0" baseline="0" noProof="0" dirty="0">
              <a:ln>
                <a:noFill/>
              </a:ln>
              <a:solidFill>
                <a:prstClr val="black"/>
              </a:solidFill>
              <a:effectLst/>
              <a:uLnTx/>
              <a:uFillTx/>
              <a:latin typeface="+mn-lt"/>
              <a:ea typeface="+mn-ea"/>
              <a:cs typeface="+mn-cs"/>
            </a:endParaRPr>
          </a:p>
        </p:txBody>
      </p:sp>
      <p:sp>
        <p:nvSpPr>
          <p:cNvPr id="10" name="Slide Number Placeholder 5"/>
          <p:cNvSpPr>
            <a:spLocks noGrp="1"/>
          </p:cNvSpPr>
          <p:nvPr>
            <p:ph type="sldNum" sz="quarter" idx="4"/>
          </p:nvPr>
        </p:nvSpPr>
        <p:spPr>
          <a:xfrm>
            <a:off x="107504" y="6381328"/>
            <a:ext cx="720080" cy="365125"/>
          </a:xfrm>
          <a:prstGeom prst="rect">
            <a:avLst/>
          </a:prstGeom>
        </p:spPr>
        <p:txBody>
          <a:bodyPr/>
          <a:lstStyle>
            <a:lvl1pPr algn="ctr">
              <a:defRPr b="1">
                <a:solidFill>
                  <a:schemeClr val="tx1"/>
                </a:solidFill>
              </a:defRPr>
            </a:lvl1pPr>
          </a:lstStyle>
          <a:p>
            <a:fld id="{3E893B86-34B1-4F0A-975E-9E5EA9AEC0CB}" type="slidenum">
              <a:rPr lang="en-GB" smtClean="0"/>
              <a:pPr/>
              <a:t>‹#›</a:t>
            </a:fld>
            <a:endParaRPr lang="en-GB" dirty="0"/>
          </a:p>
        </p:txBody>
      </p:sp>
      <p:sp>
        <p:nvSpPr>
          <p:cNvPr id="5" name="Title Placeholder 3"/>
          <p:cNvSpPr>
            <a:spLocks noGrp="1" noChangeAspect="1"/>
          </p:cNvSpPr>
          <p:nvPr>
            <p:ph type="title"/>
          </p:nvPr>
        </p:nvSpPr>
        <p:spPr>
          <a:xfrm>
            <a:off x="234204" y="260648"/>
            <a:ext cx="6930084" cy="870550"/>
          </a:xfrm>
          <a:prstGeom prst="rect">
            <a:avLst/>
          </a:prstGeom>
        </p:spPr>
        <p:txBody>
          <a:bodyPr vert="horz" lIns="91440" tIns="180000" rIns="91440" bIns="180000" rtlCol="0" anchor="ctr">
            <a:normAutofit/>
          </a:bodyPr>
          <a:lstStyle/>
          <a:p>
            <a:r>
              <a:rPr lang="en-US"/>
              <a:t>Click to edit Master title style</a:t>
            </a:r>
            <a:endParaRPr lang="en-GB" dirty="0"/>
          </a:p>
        </p:txBody>
      </p:sp>
    </p:spTree>
    <p:custDataLst>
      <p:tags r:id="rId1"/>
    </p:custDataLst>
    <p:extLst>
      <p:ext uri="{BB962C8B-B14F-4D97-AF65-F5344CB8AC3E}">
        <p14:creationId xmlns:p14="http://schemas.microsoft.com/office/powerpoint/2010/main" val="284291284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628800"/>
            <a:ext cx="2057400" cy="4497363"/>
          </a:xfrm>
          <a:prstGeom prst="rect">
            <a:avLst/>
          </a:prstGeom>
        </p:spPr>
        <p:txBody>
          <a:bodyPr vert="eaVert"/>
          <a:lstStyle/>
          <a:p>
            <a:r>
              <a:rPr lang="en-US"/>
              <a:t>Click to edit Master title style</a:t>
            </a:r>
            <a:endParaRPr lang="en-GB" dirty="0"/>
          </a:p>
        </p:txBody>
      </p:sp>
      <p:sp>
        <p:nvSpPr>
          <p:cNvPr id="3" name="Vertical Text Placeholder 2"/>
          <p:cNvSpPr>
            <a:spLocks noGrp="1"/>
          </p:cNvSpPr>
          <p:nvPr>
            <p:ph type="body" orient="vert" idx="1"/>
          </p:nvPr>
        </p:nvSpPr>
        <p:spPr>
          <a:xfrm>
            <a:off x="457200" y="1628800"/>
            <a:ext cx="6019800" cy="4497363"/>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Slide Number Placeholder 5"/>
          <p:cNvSpPr>
            <a:spLocks noGrp="1"/>
          </p:cNvSpPr>
          <p:nvPr>
            <p:ph type="sldNum" sz="quarter" idx="4"/>
          </p:nvPr>
        </p:nvSpPr>
        <p:spPr>
          <a:xfrm>
            <a:off x="107504" y="6381328"/>
            <a:ext cx="720080" cy="365125"/>
          </a:xfrm>
          <a:prstGeom prst="rect">
            <a:avLst/>
          </a:prstGeom>
        </p:spPr>
        <p:txBody>
          <a:bodyPr/>
          <a:lstStyle>
            <a:lvl1pPr algn="ctr">
              <a:defRPr b="1">
                <a:solidFill>
                  <a:schemeClr val="tx1"/>
                </a:solidFill>
              </a:defRPr>
            </a:lvl1pPr>
          </a:lstStyle>
          <a:p>
            <a:fld id="{3E893B86-34B1-4F0A-975E-9E5EA9AEC0CB}" type="slidenum">
              <a:rPr lang="en-GB" smtClean="0"/>
              <a:pPr/>
              <a:t>‹#›</a:t>
            </a:fld>
            <a:endParaRPr lang="en-GB" dirty="0"/>
          </a:p>
        </p:txBody>
      </p:sp>
    </p:spTree>
    <p:custDataLst>
      <p:tags r:id="rId1"/>
    </p:custDataLst>
    <p:extLst>
      <p:ext uri="{BB962C8B-B14F-4D97-AF65-F5344CB8AC3E}">
        <p14:creationId xmlns:p14="http://schemas.microsoft.com/office/powerpoint/2010/main" val="63359547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107504" y="6381328"/>
            <a:ext cx="720080" cy="365125"/>
          </a:xfrm>
          <a:prstGeom prst="rect">
            <a:avLst/>
          </a:prstGeom>
        </p:spPr>
        <p:txBody>
          <a:bodyPr/>
          <a:lstStyle>
            <a:lvl1pPr algn="ctr">
              <a:defRPr b="1">
                <a:solidFill>
                  <a:schemeClr val="tx1"/>
                </a:solidFill>
              </a:defRPr>
            </a:lvl1pPr>
          </a:lstStyle>
          <a:p>
            <a:fld id="{3E893B86-34B1-4F0A-975E-9E5EA9AEC0CB}" type="slidenum">
              <a:rPr lang="en-GB" smtClean="0"/>
              <a:pPr/>
              <a:t>‹#›</a:t>
            </a:fld>
            <a:endParaRPr lang="en-GB" dirty="0"/>
          </a:p>
        </p:txBody>
      </p:sp>
      <p:sp>
        <p:nvSpPr>
          <p:cNvPr id="4" name="Title Placeholder 3"/>
          <p:cNvSpPr>
            <a:spLocks noGrp="1" noChangeAspect="1"/>
          </p:cNvSpPr>
          <p:nvPr>
            <p:ph type="title"/>
          </p:nvPr>
        </p:nvSpPr>
        <p:spPr>
          <a:xfrm>
            <a:off x="234204" y="260648"/>
            <a:ext cx="6930084" cy="870550"/>
          </a:xfrm>
          <a:prstGeom prst="rect">
            <a:avLst/>
          </a:prstGeom>
        </p:spPr>
        <p:txBody>
          <a:bodyPr vert="horz" lIns="91440" tIns="180000" rIns="91440" bIns="180000" rtlCol="0" anchor="ctr">
            <a:normAutofit/>
          </a:bodyPr>
          <a:lstStyle/>
          <a:p>
            <a:r>
              <a:rPr lang="en-US"/>
              <a:t>Click to edit Master title style</a:t>
            </a:r>
            <a:endParaRPr lang="en-GB" dirty="0"/>
          </a:p>
        </p:txBody>
      </p:sp>
    </p:spTree>
    <p:custDataLst>
      <p:tags r:id="rId1"/>
    </p:custDataLst>
    <p:extLst>
      <p:ext uri="{BB962C8B-B14F-4D97-AF65-F5344CB8AC3E}">
        <p14:creationId xmlns:p14="http://schemas.microsoft.com/office/powerpoint/2010/main" val="50225301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1.jpe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ags" Target="../tags/tag2.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4" name="Slide Number Placeholder 5"/>
          <p:cNvSpPr>
            <a:spLocks noGrp="1"/>
          </p:cNvSpPr>
          <p:nvPr>
            <p:ph type="sldNum" sz="quarter" idx="4"/>
          </p:nvPr>
        </p:nvSpPr>
        <p:spPr>
          <a:xfrm>
            <a:off x="107504" y="6381328"/>
            <a:ext cx="720080" cy="365125"/>
          </a:xfrm>
          <a:prstGeom prst="rect">
            <a:avLst/>
          </a:prstGeom>
        </p:spPr>
        <p:txBody>
          <a:bodyPr/>
          <a:lstStyle>
            <a:lvl1pPr algn="ctr">
              <a:defRPr b="1">
                <a:solidFill>
                  <a:schemeClr val="tx1"/>
                </a:solidFill>
              </a:defRPr>
            </a:lvl1pPr>
          </a:lstStyle>
          <a:p>
            <a:fld id="{3E893B86-34B1-4F0A-975E-9E5EA9AEC0CB}" type="slidenum">
              <a:rPr lang="en-GB" smtClean="0"/>
              <a:pPr/>
              <a:t>‹#›</a:t>
            </a:fld>
            <a:endParaRPr lang="en-GB" dirty="0"/>
          </a:p>
        </p:txBody>
      </p:sp>
      <p:sp>
        <p:nvSpPr>
          <p:cNvPr id="12" name="Rectangle 11"/>
          <p:cNvSpPr/>
          <p:nvPr/>
        </p:nvSpPr>
        <p:spPr>
          <a:xfrm>
            <a:off x="0" y="1268760"/>
            <a:ext cx="8244408" cy="108000"/>
          </a:xfrm>
          <a:prstGeom prst="rect">
            <a:avLst/>
          </a:prstGeom>
          <a:solidFill>
            <a:srgbClr val="008E00"/>
          </a:solidFill>
          <a:ln>
            <a:noFill/>
          </a:ln>
          <a:effectLst/>
        </p:spPr>
        <p:txBody>
          <a:bodyPr rtlCol="0" anchor="ctr"/>
          <a:lstStyle/>
          <a:p>
            <a:pPr marR="0" lvl="0" indent="0" algn="ctr" fontAlgn="auto">
              <a:lnSpc>
                <a:spcPct val="100000"/>
              </a:lnSpc>
              <a:spcBef>
                <a:spcPts val="0"/>
              </a:spcBef>
              <a:spcAft>
                <a:spcPts val="0"/>
              </a:spcAft>
              <a:buClrTx/>
              <a:buSzTx/>
              <a:buFontTx/>
              <a:buNone/>
              <a:tabLst/>
            </a:pPr>
            <a:endParaRPr kumimoji="0" lang="en-GB" b="0" i="0" u="none" strike="noStrike" kern="0" cap="none" spc="0" normalizeH="0" baseline="0" noProof="0" dirty="0">
              <a:ln w="10160">
                <a:solidFill>
                  <a:schemeClr val="accent1"/>
                </a:solidFill>
                <a:prstDash val="solid"/>
              </a:ln>
              <a:solidFill>
                <a:srgbClr val="FFFFFF"/>
              </a:solidFill>
              <a:effectLst>
                <a:outerShdw blurRad="38100" dist="32000" dir="5400000" algn="tl">
                  <a:srgbClr val="000000">
                    <a:alpha val="30000"/>
                  </a:srgbClr>
                </a:outerShdw>
              </a:effectLst>
              <a:uLnTx/>
              <a:uFillTx/>
              <a:latin typeface="Calibri"/>
            </a:endParaRPr>
          </a:p>
        </p:txBody>
      </p:sp>
      <p:sp>
        <p:nvSpPr>
          <p:cNvPr id="13" name="Rectangle 12"/>
          <p:cNvSpPr/>
          <p:nvPr/>
        </p:nvSpPr>
        <p:spPr>
          <a:xfrm>
            <a:off x="8316000" y="1268760"/>
            <a:ext cx="828000" cy="108000"/>
          </a:xfrm>
          <a:prstGeom prst="rect">
            <a:avLst/>
          </a:prstGeom>
          <a:solidFill>
            <a:srgbClr val="CC6600"/>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w="10160">
                <a:solidFill>
                  <a:schemeClr val="accent1"/>
                </a:solidFill>
                <a:prstDash val="solid"/>
              </a:ln>
              <a:solidFill>
                <a:srgbClr val="FFFFFF"/>
              </a:solidFill>
              <a:effectLst>
                <a:outerShdw blurRad="38100" dist="32000" dir="5400000" algn="tl">
                  <a:srgbClr val="000000">
                    <a:alpha val="30000"/>
                  </a:srgbClr>
                </a:outerShdw>
              </a:effectLst>
              <a:uLnTx/>
              <a:uFillTx/>
              <a:latin typeface="Calibri"/>
              <a:ea typeface="+mn-ea"/>
              <a:cs typeface="+mn-cs"/>
            </a:endParaRPr>
          </a:p>
        </p:txBody>
      </p:sp>
      <p:sp>
        <p:nvSpPr>
          <p:cNvPr id="4" name="Title Placeholder 3"/>
          <p:cNvSpPr>
            <a:spLocks noGrp="1" noChangeAspect="1"/>
          </p:cNvSpPr>
          <p:nvPr>
            <p:ph type="title"/>
          </p:nvPr>
        </p:nvSpPr>
        <p:spPr>
          <a:xfrm>
            <a:off x="234204" y="260648"/>
            <a:ext cx="6930084" cy="870550"/>
          </a:xfrm>
          <a:prstGeom prst="rect">
            <a:avLst/>
          </a:prstGeom>
        </p:spPr>
        <p:txBody>
          <a:bodyPr vert="horz" lIns="91440" tIns="180000" rIns="91440" bIns="180000" rtlCol="0" anchor="ctr">
            <a:normAutofit/>
          </a:bodyPr>
          <a:lstStyle/>
          <a:p>
            <a:r>
              <a:rPr lang="en-US"/>
              <a:t>Click to edit Master title style</a:t>
            </a:r>
            <a:endParaRPr lang="en-GB" dirty="0"/>
          </a:p>
        </p:txBody>
      </p:sp>
      <p:sp>
        <p:nvSpPr>
          <p:cNvPr id="5" name="Text Placeholder 4"/>
          <p:cNvSpPr>
            <a:spLocks noGrp="1"/>
          </p:cNvSpPr>
          <p:nvPr>
            <p:ph type="body" idx="1"/>
          </p:nvPr>
        </p:nvSpPr>
        <p:spPr>
          <a:xfrm>
            <a:off x="251520" y="1556792"/>
            <a:ext cx="7992888"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11" name="Picture 10"/>
          <p:cNvPicPr>
            <a:picLocks noChangeAspect="1"/>
          </p:cNvPicPr>
          <p:nvPr/>
        </p:nvPicPr>
        <p:blipFill>
          <a:blip r:embed="rId37" cstate="print">
            <a:extLst>
              <a:ext uri="{28A0092B-C50C-407E-A947-70E740481C1C}">
                <a14:useLocalDpi xmlns:a14="http://schemas.microsoft.com/office/drawing/2010/main" val="0"/>
              </a:ext>
            </a:extLst>
          </a:blip>
          <a:stretch>
            <a:fillRect/>
          </a:stretch>
        </p:blipFill>
        <p:spPr>
          <a:xfrm>
            <a:off x="7380311" y="114689"/>
            <a:ext cx="1656185" cy="982923"/>
          </a:xfrm>
          <a:prstGeom prst="rect">
            <a:avLst/>
          </a:prstGeom>
        </p:spPr>
      </p:pic>
      <p:sp>
        <p:nvSpPr>
          <p:cNvPr id="8" name="Rectangle 7"/>
          <p:cNvSpPr/>
          <p:nvPr userDrawn="1"/>
        </p:nvSpPr>
        <p:spPr>
          <a:xfrm>
            <a:off x="0" y="1268760"/>
            <a:ext cx="8244408" cy="108000"/>
          </a:xfrm>
          <a:prstGeom prst="rect">
            <a:avLst/>
          </a:prstGeom>
          <a:solidFill>
            <a:srgbClr val="008E00"/>
          </a:solidFill>
          <a:ln>
            <a:noFill/>
          </a:ln>
          <a:effectLst/>
        </p:spPr>
        <p:txBody>
          <a:bodyPr rtlCol="0" anchor="ctr"/>
          <a:lstStyle/>
          <a:p>
            <a:pPr marR="0" lvl="0" indent="0" algn="ctr" fontAlgn="auto">
              <a:lnSpc>
                <a:spcPct val="100000"/>
              </a:lnSpc>
              <a:spcBef>
                <a:spcPts val="0"/>
              </a:spcBef>
              <a:spcAft>
                <a:spcPts val="0"/>
              </a:spcAft>
              <a:buClrTx/>
              <a:buSzTx/>
              <a:buFontTx/>
              <a:buNone/>
              <a:tabLst/>
            </a:pPr>
            <a:endParaRPr kumimoji="0" lang="en-GB" b="0" i="0" u="none" strike="noStrike" kern="0" cap="none" spc="0" normalizeH="0" baseline="0" noProof="0" dirty="0">
              <a:ln w="10160">
                <a:solidFill>
                  <a:schemeClr val="accent1"/>
                </a:solidFill>
                <a:prstDash val="solid"/>
              </a:ln>
              <a:solidFill>
                <a:srgbClr val="FFFFFF"/>
              </a:solidFill>
              <a:effectLst>
                <a:outerShdw blurRad="38100" dist="32000" dir="5400000" algn="tl">
                  <a:srgbClr val="000000">
                    <a:alpha val="30000"/>
                  </a:srgbClr>
                </a:outerShdw>
              </a:effectLst>
              <a:uLnTx/>
              <a:uFillTx/>
              <a:latin typeface="Calibri"/>
            </a:endParaRPr>
          </a:p>
        </p:txBody>
      </p:sp>
      <p:sp>
        <p:nvSpPr>
          <p:cNvPr id="9" name="Rectangle 8"/>
          <p:cNvSpPr/>
          <p:nvPr userDrawn="1"/>
        </p:nvSpPr>
        <p:spPr>
          <a:xfrm>
            <a:off x="8316000" y="1268760"/>
            <a:ext cx="828000" cy="108000"/>
          </a:xfrm>
          <a:prstGeom prst="rect">
            <a:avLst/>
          </a:prstGeom>
          <a:solidFill>
            <a:srgbClr val="CC6600"/>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w="10160">
                <a:solidFill>
                  <a:schemeClr val="accent1"/>
                </a:solidFill>
                <a:prstDash val="solid"/>
              </a:ln>
              <a:solidFill>
                <a:srgbClr val="FFFFFF"/>
              </a:solidFill>
              <a:effectLst>
                <a:outerShdw blurRad="38100" dist="32000" dir="5400000" algn="tl">
                  <a:srgbClr val="000000">
                    <a:alpha val="30000"/>
                  </a:srgbClr>
                </a:outerShdw>
              </a:effectLst>
              <a:uLnTx/>
              <a:uFillTx/>
              <a:latin typeface="Calibri"/>
              <a:ea typeface="+mn-ea"/>
              <a:cs typeface="+mn-cs"/>
            </a:endParaRPr>
          </a:p>
        </p:txBody>
      </p:sp>
      <p:pic>
        <p:nvPicPr>
          <p:cNvPr id="10" name="Picture 9"/>
          <p:cNvPicPr>
            <a:picLocks noChangeAspect="1"/>
          </p:cNvPicPr>
          <p:nvPr userDrawn="1"/>
        </p:nvPicPr>
        <p:blipFill>
          <a:blip r:embed="rId37" cstate="print">
            <a:extLst>
              <a:ext uri="{28A0092B-C50C-407E-A947-70E740481C1C}">
                <a14:useLocalDpi xmlns:a14="http://schemas.microsoft.com/office/drawing/2010/main" val="0"/>
              </a:ext>
            </a:extLst>
          </a:blip>
          <a:stretch>
            <a:fillRect/>
          </a:stretch>
        </p:blipFill>
        <p:spPr>
          <a:xfrm>
            <a:off x="7380311" y="114689"/>
            <a:ext cx="1656185" cy="982923"/>
          </a:xfrm>
          <a:prstGeom prst="rect">
            <a:avLst/>
          </a:prstGeom>
        </p:spPr>
      </p:pic>
    </p:spTree>
    <p:custDataLst>
      <p:tags r:id="rId36"/>
    </p:custDataLst>
    <p:extLst>
      <p:ext uri="{BB962C8B-B14F-4D97-AF65-F5344CB8AC3E}">
        <p14:creationId xmlns:p14="http://schemas.microsoft.com/office/powerpoint/2010/main" val="1511076651"/>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49" r:id="rId10"/>
    <p:sldLayoutId id="2147483650" r:id="rId11"/>
    <p:sldLayoutId id="2147483652" r:id="rId12"/>
    <p:sldLayoutId id="2147483653" r:id="rId13"/>
    <p:sldLayoutId id="2147483656" r:id="rId14"/>
    <p:sldLayoutId id="2147483658" r:id="rId15"/>
    <p:sldLayoutId id="2147483667" r:id="rId16"/>
    <p:sldLayoutId id="2147483678" r:id="rId17"/>
    <p:sldLayoutId id="2147483700" r:id="rId18"/>
    <p:sldLayoutId id="2147483724" r:id="rId19"/>
    <p:sldLayoutId id="2147483725" r:id="rId20"/>
    <p:sldLayoutId id="2147483726" r:id="rId21"/>
    <p:sldLayoutId id="2147483727" r:id="rId22"/>
    <p:sldLayoutId id="2147483728" r:id="rId23"/>
    <p:sldLayoutId id="2147483729" r:id="rId24"/>
    <p:sldLayoutId id="2147483730" r:id="rId25"/>
    <p:sldLayoutId id="2147483731" r:id="rId26"/>
    <p:sldLayoutId id="2147483732" r:id="rId27"/>
    <p:sldLayoutId id="2147483733" r:id="rId28"/>
    <p:sldLayoutId id="2147483734" r:id="rId29"/>
    <p:sldLayoutId id="2147483735" r:id="rId30"/>
    <p:sldLayoutId id="2147483736" r:id="rId31"/>
    <p:sldLayoutId id="2147483737" r:id="rId32"/>
    <p:sldLayoutId id="2147483738" r:id="rId33"/>
    <p:sldLayoutId id="2147483739" r:id="rId34"/>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hf hdr="0" dt="0"/>
  <p:txStyles>
    <p:titleStyle>
      <a:lvl1pPr algn="l" defTabSz="914400" rtl="0" eaLnBrk="1" latinLnBrk="0" hangingPunct="1">
        <a:spcBef>
          <a:spcPct val="0"/>
        </a:spcBef>
        <a:buNone/>
        <a:defRPr sz="4400" b="0" kern="1200">
          <a:solidFill>
            <a:srgbClr val="006666"/>
          </a:solidFill>
          <a:latin typeface="+mj-lt"/>
          <a:ea typeface="+mj-ea"/>
          <a:cs typeface="+mj-cs"/>
        </a:defRPr>
      </a:lvl1pPr>
    </p:titleStyle>
    <p:bodyStyle>
      <a:lvl1pPr marL="342900" indent="-342900" algn="l" defTabSz="914400" rtl="0" eaLnBrk="1" latinLnBrk="0" hangingPunct="1">
        <a:spcBef>
          <a:spcPct val="20000"/>
        </a:spcBef>
        <a:buClr>
          <a:schemeClr val="accent6">
            <a:lumMod val="75000"/>
          </a:schemeClr>
        </a:buClr>
        <a:buSzPct val="110000"/>
        <a:buFont typeface="Calibri" pitchFamily="34" charset="0"/>
        <a:buChar char="»"/>
        <a:defRPr sz="3200" kern="1200">
          <a:solidFill>
            <a:srgbClr val="663300"/>
          </a:solidFill>
          <a:latin typeface="+mn-lt"/>
          <a:ea typeface="+mn-ea"/>
          <a:cs typeface="+mn-cs"/>
        </a:defRPr>
      </a:lvl1pPr>
      <a:lvl2pPr marL="742950" indent="-285750" algn="l" defTabSz="914400" rtl="0" eaLnBrk="1" latinLnBrk="0" hangingPunct="1">
        <a:spcBef>
          <a:spcPct val="20000"/>
        </a:spcBef>
        <a:buClr>
          <a:srgbClr val="C00000"/>
        </a:buClr>
        <a:buSzPct val="105000"/>
        <a:buFont typeface="Wingdings" pitchFamily="2" charset="2"/>
        <a:buChar char="§"/>
        <a:defRPr sz="2800" kern="1200">
          <a:solidFill>
            <a:srgbClr val="CC660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23.xml"/><Relationship Id="rId4" Type="http://schemas.openxmlformats.org/officeDocument/2006/relationships/hyperlink" Target="http://gtsgo.to/xgaei"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hyperlink" Target="http://gtsgo.to/e5joj"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hyperlink" Target="http://gtsgo.to/y1x90"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26.xml"/><Relationship Id="rId5" Type="http://schemas.openxmlformats.org/officeDocument/2006/relationships/image" Target="../media/image17.pn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30.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31.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hyperlink" Target="http://gtsgo.to/e5joj"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hyperlink" Target="http://gtsgo.to/dsf1c"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hyperlink" Target="http://gtsgo.to/e5joj"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noProof="0" dirty="0"/>
              <a:t>4.2 Forensics Tools</a:t>
            </a:r>
          </a:p>
        </p:txBody>
      </p:sp>
      <p:sp>
        <p:nvSpPr>
          <p:cNvPr id="3" name="Title 2"/>
          <p:cNvSpPr>
            <a:spLocks noGrp="1"/>
          </p:cNvSpPr>
          <p:nvPr>
            <p:ph type="title"/>
          </p:nvPr>
        </p:nvSpPr>
        <p:spPr/>
        <p:txBody>
          <a:bodyPr>
            <a:normAutofit fontScale="90000"/>
          </a:bodyPr>
          <a:lstStyle/>
          <a:p>
            <a:r>
              <a:rPr lang="en-US" noProof="0" dirty="0"/>
              <a:t>CompTIA CySA+ Certification</a:t>
            </a:r>
          </a:p>
        </p:txBody>
      </p:sp>
    </p:spTree>
    <p:extLst>
      <p:ext uri="{BB962C8B-B14F-4D97-AF65-F5344CB8AC3E}">
        <p14:creationId xmlns:p14="http://schemas.microsoft.com/office/powerpoint/2010/main" val="13185350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7504" y="1414149"/>
            <a:ext cx="8945056" cy="2243450"/>
          </a:xfrm>
        </p:spPr>
        <p:txBody>
          <a:bodyPr>
            <a:normAutofit fontScale="70000" lnSpcReduction="20000"/>
          </a:bodyPr>
          <a:lstStyle/>
          <a:p>
            <a:r>
              <a:rPr lang="en-US" noProof="0" dirty="0"/>
              <a:t>High-end workstation required to process image files</a:t>
            </a:r>
          </a:p>
          <a:p>
            <a:r>
              <a:rPr lang="en-US" noProof="0" dirty="0"/>
              <a:t>Connectivity for different drive adapter types plus associated cables</a:t>
            </a:r>
          </a:p>
          <a:p>
            <a:r>
              <a:rPr lang="en-US" noProof="0" dirty="0"/>
              <a:t>High capacity disk or SAN for evidence storage</a:t>
            </a:r>
          </a:p>
          <a:p>
            <a:r>
              <a:rPr lang="en-US" noProof="0" dirty="0"/>
              <a:t>Sanitized removable media</a:t>
            </a:r>
          </a:p>
          <a:p>
            <a:r>
              <a:rPr lang="en-US" noProof="0" dirty="0"/>
              <a:t>Hardened security configuration (no or highly restricted Internet access)</a:t>
            </a:r>
          </a:p>
          <a:p>
            <a:r>
              <a:rPr lang="en-US" noProof="0" dirty="0"/>
              <a:t>Image acquisition appliances</a:t>
            </a:r>
          </a:p>
        </p:txBody>
      </p:sp>
      <p:sp>
        <p:nvSpPr>
          <p:cNvPr id="3" name="Title 2"/>
          <p:cNvSpPr>
            <a:spLocks noGrp="1"/>
          </p:cNvSpPr>
          <p:nvPr>
            <p:ph type="title"/>
          </p:nvPr>
        </p:nvSpPr>
        <p:spPr/>
        <p:txBody>
          <a:bodyPr>
            <a:normAutofit fontScale="90000"/>
          </a:bodyPr>
          <a:lstStyle/>
          <a:p>
            <a:r>
              <a:rPr lang="en-US" noProof="0"/>
              <a:t>Digital Forensics Workstation</a:t>
            </a:r>
            <a:endParaRPr lang="en-US" noProof="0" dirty="0"/>
          </a:p>
        </p:txBody>
      </p:sp>
      <p:pic>
        <p:nvPicPr>
          <p:cNvPr id="7" name="Content Placeholder 6" descr="C:\Users\James\Documents\csaplus\cru-inc-1-Ditto sized.jpg"/>
          <p:cNvPicPr>
            <a:picLocks noGrp="1"/>
          </p:cNvPicPr>
          <p:nvPr>
            <p:ph idx="12"/>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a:xfrm>
            <a:off x="3148304" y="3669506"/>
            <a:ext cx="2824770" cy="2057400"/>
          </a:xfrm>
        </p:spPr>
      </p:pic>
      <p:sp>
        <p:nvSpPr>
          <p:cNvPr id="5" name="Footer Placeholder 4"/>
          <p:cNvSpPr>
            <a:spLocks noGrp="1"/>
          </p:cNvSpPr>
          <p:nvPr>
            <p:ph type="ftr" sz="quarter" idx="3"/>
          </p:nvPr>
        </p:nvSpPr>
        <p:spPr>
          <a:xfrm>
            <a:off x="0" y="5760244"/>
            <a:ext cx="9144000" cy="240506"/>
          </a:xfrm>
        </p:spPr>
        <p:txBody>
          <a:bodyPr/>
          <a:lstStyle/>
          <a:p>
            <a:r>
              <a:rPr lang="en-US"/>
              <a:t>4.2 Forensics Tools</a:t>
            </a:r>
            <a:endParaRPr lang="en-US" dirty="0"/>
          </a:p>
        </p:txBody>
      </p:sp>
      <p:sp>
        <p:nvSpPr>
          <p:cNvPr id="6" name="Slide Number Placeholder 5"/>
          <p:cNvSpPr>
            <a:spLocks noGrp="1"/>
          </p:cNvSpPr>
          <p:nvPr>
            <p:ph type="sldNum" sz="quarter" idx="4"/>
          </p:nvPr>
        </p:nvSpPr>
        <p:spPr>
          <a:xfrm>
            <a:off x="8595123" y="5588794"/>
            <a:ext cx="548878" cy="411956"/>
          </a:xfrm>
        </p:spPr>
        <p:txBody>
          <a:bodyPr/>
          <a:lstStyle/>
          <a:p>
            <a:r>
              <a:rPr lang="en-US"/>
              <a:t>167</a:t>
            </a:r>
            <a:endParaRPr lang="en-US" dirty="0"/>
          </a:p>
        </p:txBody>
      </p:sp>
      <p:sp>
        <p:nvSpPr>
          <p:cNvPr id="8" name="TextBox 7"/>
          <p:cNvSpPr txBox="1"/>
          <p:nvPr/>
        </p:nvSpPr>
        <p:spPr>
          <a:xfrm>
            <a:off x="5966345" y="4738629"/>
            <a:ext cx="1688279" cy="738664"/>
          </a:xfrm>
          <a:prstGeom prst="rect">
            <a:avLst/>
          </a:prstGeom>
          <a:noFill/>
        </p:spPr>
        <p:txBody>
          <a:bodyPr wrap="square" rtlCol="0">
            <a:spAutoFit/>
          </a:bodyPr>
          <a:lstStyle>
            <a:defPPr>
              <a:defRPr lang="en-US"/>
            </a:defPPr>
            <a:lvl1pPr algn="ctr">
              <a:defRPr sz="1400" i="1"/>
            </a:lvl1pPr>
          </a:lstStyle>
          <a:p>
            <a:r>
              <a:rPr lang="en-US" sz="1050" dirty="0"/>
              <a:t>CRU Ditto Forensic Field Station (Image © 2017 CRU Acquisition Group, LLC </a:t>
            </a:r>
            <a:r>
              <a:rPr lang="en-US" sz="1050" dirty="0">
                <a:hlinkClick r:id="rId4"/>
              </a:rPr>
              <a:t>gtsgo.to/xgaei</a:t>
            </a:r>
            <a:r>
              <a:rPr lang="en-US" sz="1050" dirty="0"/>
              <a:t>)</a:t>
            </a:r>
          </a:p>
        </p:txBody>
      </p:sp>
    </p:spTree>
    <p:extLst>
      <p:ext uri="{BB962C8B-B14F-4D97-AF65-F5344CB8AC3E}">
        <p14:creationId xmlns:p14="http://schemas.microsoft.com/office/powerpoint/2010/main" val="2572557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noProof="0"/>
              <a:t>Image Acquisition (1)</a:t>
            </a:r>
            <a:endParaRPr lang="en-US" noProof="0" dirty="0"/>
          </a:p>
        </p:txBody>
      </p:sp>
      <p:sp>
        <p:nvSpPr>
          <p:cNvPr id="3" name="Content Placeholder 2"/>
          <p:cNvSpPr>
            <a:spLocks noGrp="1"/>
          </p:cNvSpPr>
          <p:nvPr>
            <p:ph sz="half" idx="1"/>
          </p:nvPr>
        </p:nvSpPr>
        <p:spPr/>
        <p:txBody>
          <a:bodyPr/>
          <a:lstStyle/>
          <a:p>
            <a:r>
              <a:rPr lang="en-US" noProof="0"/>
              <a:t>System memory image acquisition</a:t>
            </a:r>
          </a:p>
          <a:p>
            <a:pPr lvl="1"/>
            <a:r>
              <a:rPr lang="en-US" noProof="0"/>
              <a:t>Memoryze</a:t>
            </a:r>
          </a:p>
          <a:p>
            <a:pPr lvl="1"/>
            <a:r>
              <a:rPr lang="en-US" noProof="0"/>
              <a:t>F-Response TACTICAL</a:t>
            </a:r>
          </a:p>
          <a:p>
            <a:pPr lvl="1"/>
            <a:r>
              <a:rPr lang="en-US" noProof="0"/>
              <a:t>Difficult to use as evidence but essential analysis tool </a:t>
            </a:r>
            <a:endParaRPr lang="en-US" noProof="0" dirty="0"/>
          </a:p>
        </p:txBody>
      </p:sp>
      <p:pic>
        <p:nvPicPr>
          <p:cNvPr id="10" name="Content Placeholder 9" descr="Acquiring a device with EnCase Forensic (Image © 2017 Guidance Software Inc. gtsgo.to/e5joj)"/>
          <p:cNvPicPr>
            <a:picLocks noGrp="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594623" y="1907716"/>
            <a:ext cx="4455319" cy="3454523"/>
          </a:xfrm>
        </p:spPr>
      </p:pic>
      <p:sp>
        <p:nvSpPr>
          <p:cNvPr id="11" name="TextBox 10"/>
          <p:cNvSpPr txBox="1"/>
          <p:nvPr/>
        </p:nvSpPr>
        <p:spPr>
          <a:xfrm>
            <a:off x="4594622" y="5337482"/>
            <a:ext cx="3322098" cy="415498"/>
          </a:xfrm>
          <a:prstGeom prst="rect">
            <a:avLst/>
          </a:prstGeom>
          <a:noFill/>
        </p:spPr>
        <p:txBody>
          <a:bodyPr wrap="square" rtlCol="0">
            <a:spAutoFit/>
          </a:bodyPr>
          <a:lstStyle/>
          <a:p>
            <a:pPr algn="ctr"/>
            <a:r>
              <a:rPr lang="en-US" sz="1050" i="1" dirty="0"/>
              <a:t>EnCase Forensic (Image © 2017 Guidance Software Inc. </a:t>
            </a:r>
            <a:r>
              <a:rPr lang="en-US" sz="1050" i="1" dirty="0">
                <a:hlinkClick r:id="rId4"/>
              </a:rPr>
              <a:t>gtsgo.to/e5joj</a:t>
            </a:r>
            <a:r>
              <a:rPr lang="en-US" sz="1050" i="1" dirty="0"/>
              <a:t>)</a:t>
            </a:r>
          </a:p>
        </p:txBody>
      </p:sp>
    </p:spTree>
    <p:extLst>
      <p:ext uri="{BB962C8B-B14F-4D97-AF65-F5344CB8AC3E}">
        <p14:creationId xmlns:p14="http://schemas.microsoft.com/office/powerpoint/2010/main" val="196607874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noProof="0"/>
              <a:t>Image Acquisition (2)</a:t>
            </a:r>
            <a:endParaRPr lang="en-US" noProof="0" dirty="0"/>
          </a:p>
        </p:txBody>
      </p:sp>
      <p:pic>
        <p:nvPicPr>
          <p:cNvPr id="10" name="Content Placeholder 6" descr="CRU Forensic UltraDock (Image © 2017 CRU Acquisition Group, LLC gtsgo.to/y1x90)"/>
          <p:cNvPicPr>
            <a:picLocks noGrp="1"/>
          </p:cNvPicPr>
          <p:nvPr>
            <p:ph sz="half" idx="1"/>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a:xfrm>
            <a:off x="598993" y="2338193"/>
            <a:ext cx="3397827" cy="2593571"/>
          </a:xfrm>
        </p:spPr>
      </p:pic>
      <p:sp>
        <p:nvSpPr>
          <p:cNvPr id="4" name="Content Placeholder 3"/>
          <p:cNvSpPr>
            <a:spLocks noGrp="1"/>
          </p:cNvSpPr>
          <p:nvPr>
            <p:ph sz="half" idx="2"/>
          </p:nvPr>
        </p:nvSpPr>
        <p:spPr/>
        <p:txBody>
          <a:bodyPr>
            <a:normAutofit/>
          </a:bodyPr>
          <a:lstStyle/>
          <a:p>
            <a:r>
              <a:rPr lang="en-US" noProof="0"/>
              <a:t>Write blockers</a:t>
            </a:r>
          </a:p>
          <a:p>
            <a:pPr lvl="1"/>
            <a:r>
              <a:rPr lang="en-US" noProof="0"/>
              <a:t>Prevent contamination of the target drive by the acquisition system</a:t>
            </a:r>
          </a:p>
          <a:p>
            <a:r>
              <a:rPr lang="en-US" noProof="0"/>
              <a:t>Acquisition types</a:t>
            </a:r>
          </a:p>
          <a:p>
            <a:pPr lvl="1"/>
            <a:r>
              <a:rPr lang="en-US" noProof="0"/>
              <a:t>Live acquisition</a:t>
            </a:r>
          </a:p>
          <a:p>
            <a:pPr lvl="1"/>
            <a:r>
              <a:rPr lang="en-US" noProof="0"/>
              <a:t>Shut down cleanly</a:t>
            </a:r>
          </a:p>
          <a:p>
            <a:pPr lvl="1"/>
            <a:r>
              <a:rPr lang="en-US" noProof="0"/>
              <a:t>Pull the plug</a:t>
            </a:r>
          </a:p>
          <a:p>
            <a:endParaRPr lang="en-US" noProof="0" dirty="0"/>
          </a:p>
        </p:txBody>
      </p:sp>
      <p:sp>
        <p:nvSpPr>
          <p:cNvPr id="8" name="TextBox 7"/>
          <p:cNvSpPr txBox="1"/>
          <p:nvPr/>
        </p:nvSpPr>
        <p:spPr>
          <a:xfrm>
            <a:off x="598993" y="4487277"/>
            <a:ext cx="1688279" cy="738664"/>
          </a:xfrm>
          <a:prstGeom prst="rect">
            <a:avLst/>
          </a:prstGeom>
          <a:noFill/>
        </p:spPr>
        <p:txBody>
          <a:bodyPr wrap="square" rtlCol="0">
            <a:spAutoFit/>
          </a:bodyPr>
          <a:lstStyle>
            <a:defPPr>
              <a:defRPr lang="en-US"/>
            </a:defPPr>
            <a:lvl1pPr algn="ctr">
              <a:defRPr sz="1400" i="1"/>
            </a:lvl1pPr>
          </a:lstStyle>
          <a:p>
            <a:r>
              <a:rPr lang="en-US" sz="1050" dirty="0"/>
              <a:t>CRU Forensic UltraDock(Image © 2017 CRU Acquisition Group, LLC </a:t>
            </a:r>
            <a:r>
              <a:rPr lang="en-US" sz="1050" dirty="0">
                <a:hlinkClick r:id="rId4"/>
              </a:rPr>
              <a:t>gtsgo.to/y1x90</a:t>
            </a:r>
            <a:r>
              <a:rPr lang="en-US" sz="1050" dirty="0"/>
              <a:t>)</a:t>
            </a:r>
          </a:p>
        </p:txBody>
      </p:sp>
    </p:spTree>
    <p:extLst>
      <p:ext uri="{BB962C8B-B14F-4D97-AF65-F5344CB8AC3E}">
        <p14:creationId xmlns:p14="http://schemas.microsoft.com/office/powerpoint/2010/main" val="223276734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noProof="0"/>
              <a:t>Hashing utilities</a:t>
            </a:r>
          </a:p>
          <a:p>
            <a:pPr lvl="1"/>
            <a:r>
              <a:rPr lang="en-US" noProof="0"/>
              <a:t>Digital fingerprint shows image is identical to original evidence source</a:t>
            </a:r>
          </a:p>
          <a:p>
            <a:pPr lvl="1"/>
            <a:r>
              <a:rPr lang="en-US" noProof="0"/>
              <a:t>Secure Hash Algorithm (SHA)</a:t>
            </a:r>
          </a:p>
          <a:p>
            <a:pPr lvl="2"/>
            <a:r>
              <a:rPr lang="en-US" noProof="0"/>
              <a:t>SHA-1 versus SHA-2 (SHA 256-bit and SHA 512-bit)</a:t>
            </a:r>
          </a:p>
          <a:p>
            <a:pPr lvl="1"/>
            <a:r>
              <a:rPr lang="en-US" noProof="0"/>
              <a:t>Message Digest Algorithm (MDA / MD5)</a:t>
            </a:r>
          </a:p>
          <a:p>
            <a:pPr lvl="2"/>
            <a:r>
              <a:rPr lang="en-US" noProof="0"/>
              <a:t>Vulnerable to collisions but these are difficult to exploit in this context</a:t>
            </a:r>
          </a:p>
          <a:p>
            <a:pPr lvl="2"/>
            <a:r>
              <a:rPr lang="en-US" noProof="0"/>
              <a:t>Still acceptable for forensic use (though there have been challenges in court)</a:t>
            </a:r>
          </a:p>
          <a:p>
            <a:pPr lvl="1"/>
            <a:r>
              <a:rPr lang="en-US" noProof="0"/>
              <a:t>Command-line tools</a:t>
            </a:r>
          </a:p>
          <a:p>
            <a:pPr lvl="2"/>
            <a:r>
              <a:rPr lang="en-US" noProof="0"/>
              <a:t>Certutil (Windows)</a:t>
            </a:r>
          </a:p>
          <a:p>
            <a:pPr lvl="2"/>
            <a:r>
              <a:rPr lang="en-US" noProof="0"/>
              <a:t>File Checksum Integrity Verifier (Windows)</a:t>
            </a:r>
          </a:p>
          <a:p>
            <a:pPr lvl="2"/>
            <a:r>
              <a:rPr lang="en-US" noProof="0"/>
              <a:t>md5sum / sha1sum / sha256um / sha512sum (Linux)</a:t>
            </a:r>
            <a:endParaRPr lang="en-US" noProof="0" dirty="0"/>
          </a:p>
        </p:txBody>
      </p:sp>
      <p:sp>
        <p:nvSpPr>
          <p:cNvPr id="3" name="Title 2"/>
          <p:cNvSpPr>
            <a:spLocks noGrp="1"/>
          </p:cNvSpPr>
          <p:nvPr>
            <p:ph type="title"/>
          </p:nvPr>
        </p:nvSpPr>
        <p:spPr/>
        <p:txBody>
          <a:bodyPr>
            <a:normAutofit fontScale="90000"/>
          </a:bodyPr>
          <a:lstStyle/>
          <a:p>
            <a:r>
              <a:rPr lang="en-US" noProof="0"/>
              <a:t>Image Acquisition (3)</a:t>
            </a:r>
            <a:endParaRPr lang="en-US" noProof="0" dirty="0"/>
          </a:p>
        </p:txBody>
      </p:sp>
      <p:sp>
        <p:nvSpPr>
          <p:cNvPr id="5" name="Footer Placeholder 4"/>
          <p:cNvSpPr>
            <a:spLocks noGrp="1"/>
          </p:cNvSpPr>
          <p:nvPr>
            <p:ph type="ftr" sz="quarter" idx="3"/>
          </p:nvPr>
        </p:nvSpPr>
        <p:spPr>
          <a:xfrm>
            <a:off x="0" y="5760244"/>
            <a:ext cx="9144000" cy="240506"/>
          </a:xfrm>
        </p:spPr>
        <p:txBody>
          <a:bodyPr/>
          <a:lstStyle/>
          <a:p>
            <a:r>
              <a:rPr lang="en-US"/>
              <a:t>4.2 Forensics Tools</a:t>
            </a:r>
            <a:endParaRPr lang="en-US" dirty="0"/>
          </a:p>
        </p:txBody>
      </p:sp>
      <p:sp>
        <p:nvSpPr>
          <p:cNvPr id="6" name="Slide Number Placeholder 5"/>
          <p:cNvSpPr>
            <a:spLocks noGrp="1"/>
          </p:cNvSpPr>
          <p:nvPr>
            <p:ph type="sldNum" sz="quarter" idx="4"/>
          </p:nvPr>
        </p:nvSpPr>
        <p:spPr>
          <a:xfrm>
            <a:off x="8595123" y="5588794"/>
            <a:ext cx="548878" cy="411956"/>
          </a:xfrm>
        </p:spPr>
        <p:txBody>
          <a:bodyPr/>
          <a:lstStyle/>
          <a:p>
            <a:r>
              <a:rPr lang="en-US"/>
              <a:t>170</a:t>
            </a:r>
            <a:endParaRPr lang="en-US" dirty="0"/>
          </a:p>
        </p:txBody>
      </p:sp>
    </p:spTree>
    <p:extLst>
      <p:ext uri="{BB962C8B-B14F-4D97-AF65-F5344CB8AC3E}">
        <p14:creationId xmlns:p14="http://schemas.microsoft.com/office/powerpoint/2010/main" val="7585380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noProof="0"/>
              <a:t>Sector-by-sector copy of target disk (or volume)</a:t>
            </a:r>
          </a:p>
          <a:p>
            <a:r>
              <a:rPr lang="en-US" noProof="0"/>
              <a:t>Image file formats</a:t>
            </a:r>
          </a:p>
          <a:p>
            <a:pPr lvl="1"/>
            <a:r>
              <a:rPr lang="en-US" noProof="0"/>
              <a:t>Raw – typically .dd or .img or .dmg extension</a:t>
            </a:r>
          </a:p>
          <a:p>
            <a:pPr lvl="1"/>
            <a:r>
              <a:rPr lang="en-US" noProof="0"/>
              <a:t>.eo1 – EnCase’s vendor format can include disk metadata</a:t>
            </a:r>
          </a:p>
          <a:p>
            <a:pPr lvl="1"/>
            <a:endParaRPr lang="en-US" noProof="0" dirty="0"/>
          </a:p>
        </p:txBody>
      </p:sp>
      <p:sp>
        <p:nvSpPr>
          <p:cNvPr id="3" name="Title 2"/>
          <p:cNvSpPr>
            <a:spLocks noGrp="1"/>
          </p:cNvSpPr>
          <p:nvPr>
            <p:ph type="title"/>
          </p:nvPr>
        </p:nvSpPr>
        <p:spPr/>
        <p:txBody>
          <a:bodyPr>
            <a:normAutofit fontScale="90000"/>
          </a:bodyPr>
          <a:lstStyle/>
          <a:p>
            <a:r>
              <a:rPr lang="en-US" noProof="0"/>
              <a:t>Image Acquisition (4)</a:t>
            </a:r>
            <a:endParaRPr lang="en-US" noProof="0" dirty="0"/>
          </a:p>
        </p:txBody>
      </p:sp>
      <p:pic>
        <p:nvPicPr>
          <p:cNvPr id="7" name="Content Placeholder 6" descr="\\GTSLABS\Users\Admin\Documents\dcfldd.png"/>
          <p:cNvPicPr>
            <a:picLocks noGrp="1"/>
          </p:cNvPicPr>
          <p:nvPr>
            <p:ph idx="12"/>
          </p:nvPr>
        </p:nvPicPr>
        <p:blipFill>
          <a:blip r:embed="rId3">
            <a:extLst>
              <a:ext uri="{28A0092B-C50C-407E-A947-70E740481C1C}">
                <a14:useLocalDpi xmlns:a14="http://schemas.microsoft.com/office/drawing/2010/main" val="0"/>
              </a:ext>
            </a:extLst>
          </a:blip>
          <a:srcRect/>
          <a:stretch>
            <a:fillRect/>
          </a:stretch>
        </p:blipFill>
        <p:spPr>
          <a:xfrm>
            <a:off x="1981435" y="3990876"/>
            <a:ext cx="5158508" cy="1414660"/>
          </a:xfrm>
        </p:spPr>
      </p:pic>
      <p:sp>
        <p:nvSpPr>
          <p:cNvPr id="5" name="Footer Placeholder 4"/>
          <p:cNvSpPr>
            <a:spLocks noGrp="1"/>
          </p:cNvSpPr>
          <p:nvPr>
            <p:ph type="ftr" sz="quarter" idx="3"/>
          </p:nvPr>
        </p:nvSpPr>
        <p:spPr>
          <a:xfrm>
            <a:off x="0" y="5760244"/>
            <a:ext cx="9144000" cy="240506"/>
          </a:xfrm>
        </p:spPr>
        <p:txBody>
          <a:bodyPr/>
          <a:lstStyle/>
          <a:p>
            <a:r>
              <a:rPr lang="en-US"/>
              <a:t>4.2 Forensics Tools</a:t>
            </a:r>
            <a:endParaRPr lang="en-US" dirty="0"/>
          </a:p>
        </p:txBody>
      </p:sp>
      <p:sp>
        <p:nvSpPr>
          <p:cNvPr id="6" name="Slide Number Placeholder 5"/>
          <p:cNvSpPr>
            <a:spLocks noGrp="1"/>
          </p:cNvSpPr>
          <p:nvPr>
            <p:ph type="sldNum" sz="quarter" idx="4"/>
          </p:nvPr>
        </p:nvSpPr>
        <p:spPr>
          <a:xfrm>
            <a:off x="8595123" y="5588794"/>
            <a:ext cx="548878" cy="411956"/>
          </a:xfrm>
        </p:spPr>
        <p:txBody>
          <a:bodyPr/>
          <a:lstStyle/>
          <a:p>
            <a:r>
              <a:rPr lang="en-US"/>
              <a:t>171</a:t>
            </a:r>
            <a:endParaRPr lang="en-US" dirty="0"/>
          </a:p>
        </p:txBody>
      </p:sp>
    </p:spTree>
    <p:extLst>
      <p:ext uri="{BB962C8B-B14F-4D97-AF65-F5344CB8AC3E}">
        <p14:creationId xmlns:p14="http://schemas.microsoft.com/office/powerpoint/2010/main" val="39674028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7504" y="1412775"/>
            <a:ext cx="8945056" cy="4176019"/>
          </a:xfrm>
        </p:spPr>
        <p:txBody>
          <a:bodyPr>
            <a:normAutofit fontScale="85000" lnSpcReduction="20000"/>
          </a:bodyPr>
          <a:lstStyle/>
          <a:p>
            <a:r>
              <a:rPr lang="en-US" noProof="0" dirty="0"/>
              <a:t>Passwords are stored and transmitted as cryptographic hashes</a:t>
            </a:r>
          </a:p>
          <a:p>
            <a:r>
              <a:rPr lang="en-US" noProof="0" dirty="0"/>
              <a:t>Password cracking exploits weaknesses in the way the hashes are created or the non-complexity of the plaintext password</a:t>
            </a:r>
          </a:p>
          <a:p>
            <a:r>
              <a:rPr lang="en-US" noProof="0" dirty="0"/>
              <a:t>Obtaining password hashes</a:t>
            </a:r>
          </a:p>
          <a:p>
            <a:pPr lvl="1"/>
            <a:r>
              <a:rPr lang="en-US" noProof="0" dirty="0"/>
              <a:t>%</a:t>
            </a:r>
            <a:r>
              <a:rPr lang="en-US" noProof="0" dirty="0" err="1"/>
              <a:t>SystemRoot</a:t>
            </a:r>
            <a:r>
              <a:rPr lang="en-US" noProof="0" dirty="0"/>
              <a:t>%\System32\config\SAM </a:t>
            </a:r>
          </a:p>
          <a:p>
            <a:pPr lvl="1"/>
            <a:r>
              <a:rPr lang="en-US" noProof="0" dirty="0"/>
              <a:t>%</a:t>
            </a:r>
            <a:r>
              <a:rPr lang="en-US" noProof="0" dirty="0" err="1"/>
              <a:t>SystemRoot</a:t>
            </a:r>
            <a:r>
              <a:rPr lang="en-US" noProof="0" dirty="0"/>
              <a:t>%\NTDS\NTDS.DIT </a:t>
            </a:r>
          </a:p>
          <a:p>
            <a:pPr lvl="1"/>
            <a:r>
              <a:rPr lang="en-US" noProof="0" dirty="0"/>
              <a:t>/</a:t>
            </a:r>
            <a:r>
              <a:rPr lang="en-US" noProof="0" dirty="0" err="1"/>
              <a:t>etc</a:t>
            </a:r>
            <a:r>
              <a:rPr lang="en-US" noProof="0" dirty="0"/>
              <a:t>/shadow</a:t>
            </a:r>
          </a:p>
          <a:p>
            <a:pPr lvl="1"/>
            <a:r>
              <a:rPr lang="en-US" noProof="0" dirty="0"/>
              <a:t>Browser password caches</a:t>
            </a:r>
          </a:p>
          <a:p>
            <a:pPr lvl="1"/>
            <a:r>
              <a:rPr lang="en-US" noProof="0" dirty="0"/>
              <a:t>Network sniffing</a:t>
            </a:r>
          </a:p>
          <a:p>
            <a:pPr lvl="1"/>
            <a:endParaRPr lang="en-US" noProof="0" dirty="0"/>
          </a:p>
        </p:txBody>
      </p:sp>
      <p:sp>
        <p:nvSpPr>
          <p:cNvPr id="3" name="Title 2"/>
          <p:cNvSpPr>
            <a:spLocks noGrp="1"/>
          </p:cNvSpPr>
          <p:nvPr>
            <p:ph type="title"/>
          </p:nvPr>
        </p:nvSpPr>
        <p:spPr/>
        <p:txBody>
          <a:bodyPr>
            <a:normAutofit fontScale="90000"/>
          </a:bodyPr>
          <a:lstStyle/>
          <a:p>
            <a:r>
              <a:rPr lang="en-US" noProof="0"/>
              <a:t>Password Cracking</a:t>
            </a:r>
            <a:endParaRPr lang="en-US" noProof="0" dirty="0"/>
          </a:p>
        </p:txBody>
      </p:sp>
      <p:sp>
        <p:nvSpPr>
          <p:cNvPr id="4" name="Footer Placeholder 3"/>
          <p:cNvSpPr>
            <a:spLocks noGrp="1"/>
          </p:cNvSpPr>
          <p:nvPr>
            <p:ph type="ftr" sz="quarter" idx="3"/>
          </p:nvPr>
        </p:nvSpPr>
        <p:spPr>
          <a:xfrm>
            <a:off x="0" y="5760244"/>
            <a:ext cx="9144000" cy="240506"/>
          </a:xfrm>
        </p:spPr>
        <p:txBody>
          <a:bodyPr/>
          <a:lstStyle/>
          <a:p>
            <a:r>
              <a:rPr lang="en-US"/>
              <a:t>4.2 Forensics Tools</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172</a:t>
            </a:r>
            <a:endParaRPr lang="en-US" dirty="0"/>
          </a:p>
        </p:txBody>
      </p:sp>
    </p:spTree>
    <p:extLst>
      <p:ext uri="{BB962C8B-B14F-4D97-AF65-F5344CB8AC3E}">
        <p14:creationId xmlns:p14="http://schemas.microsoft.com/office/powerpoint/2010/main" val="34326551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noProof="0"/>
              <a:t>Password Crackers</a:t>
            </a:r>
            <a:endParaRPr lang="en-US" noProof="0" dirty="0"/>
          </a:p>
        </p:txBody>
      </p:sp>
      <p:pic>
        <p:nvPicPr>
          <p:cNvPr id="9" name="Content Placeholder 8" descr="Use Cain's Advanced Poison Routing (APR) feature to position the host as a Man-in-the-Middle and capture traffic passing between two hosts"/>
          <p:cNvPicPr>
            <a:picLocks noGrp="1"/>
          </p:cNvPicPr>
          <p:nvPr>
            <p:ph sz="quarter" idx="12"/>
          </p:nvPr>
        </p:nvPicPr>
        <p:blipFill>
          <a:blip r:embed="rId3">
            <a:extLst>
              <a:ext uri="{28A0092B-C50C-407E-A947-70E740481C1C}">
                <a14:useLocalDpi xmlns:a14="http://schemas.microsoft.com/office/drawing/2010/main" val="0"/>
              </a:ext>
            </a:extLst>
          </a:blip>
          <a:srcRect/>
          <a:stretch>
            <a:fillRect/>
          </a:stretch>
        </p:blipFill>
        <p:spPr>
          <a:xfrm>
            <a:off x="358003" y="1543050"/>
            <a:ext cx="3879806" cy="2057400"/>
          </a:xfrm>
        </p:spPr>
      </p:pic>
      <p:pic>
        <p:nvPicPr>
          <p:cNvPr id="10" name="Content Placeholder 9" descr="Cain identifies password hashes captured by the sniffer - you can attempt decryption of these using dictionary or brute force methods"/>
          <p:cNvPicPr>
            <a:picLocks noGrp="1"/>
          </p:cNvPicPr>
          <p:nvPr>
            <p:ph sz="quarter" idx="13"/>
          </p:nvPr>
        </p:nvPicPr>
        <p:blipFill>
          <a:blip r:embed="rId4">
            <a:extLst>
              <a:ext uri="{28A0092B-C50C-407E-A947-70E740481C1C}">
                <a14:useLocalDpi xmlns:a14="http://schemas.microsoft.com/office/drawing/2010/main" val="0"/>
              </a:ext>
            </a:extLst>
          </a:blip>
          <a:srcRect/>
          <a:stretch>
            <a:fillRect/>
          </a:stretch>
        </p:blipFill>
        <p:spPr>
          <a:xfrm>
            <a:off x="358003" y="3669506"/>
            <a:ext cx="3879806" cy="2057400"/>
          </a:xfrm>
        </p:spPr>
      </p:pic>
      <p:sp>
        <p:nvSpPr>
          <p:cNvPr id="5" name="Content Placeholder 4"/>
          <p:cNvSpPr>
            <a:spLocks noGrp="1"/>
          </p:cNvSpPr>
          <p:nvPr>
            <p:ph sz="quarter" idx="14"/>
          </p:nvPr>
        </p:nvSpPr>
        <p:spPr>
          <a:xfrm>
            <a:off x="4716016" y="1412776"/>
            <a:ext cx="4336544" cy="2244824"/>
          </a:xfrm>
        </p:spPr>
        <p:txBody>
          <a:bodyPr>
            <a:normAutofit fontScale="85000" lnSpcReduction="20000"/>
          </a:bodyPr>
          <a:lstStyle/>
          <a:p>
            <a:r>
              <a:rPr lang="en-US" noProof="0" dirty="0"/>
              <a:t>Cain and Abel</a:t>
            </a:r>
          </a:p>
          <a:p>
            <a:r>
              <a:rPr lang="en-US" noProof="0" dirty="0"/>
              <a:t>John the Ripper</a:t>
            </a:r>
          </a:p>
          <a:p>
            <a:r>
              <a:rPr lang="en-US" noProof="0" dirty="0"/>
              <a:t>THC Hydra</a:t>
            </a:r>
          </a:p>
          <a:p>
            <a:r>
              <a:rPr lang="en-US" noProof="0" dirty="0" err="1"/>
              <a:t>Aircrack</a:t>
            </a:r>
            <a:r>
              <a:rPr lang="en-US" noProof="0" dirty="0"/>
              <a:t>-ng</a:t>
            </a:r>
          </a:p>
          <a:p>
            <a:r>
              <a:rPr lang="en-US" noProof="0" dirty="0"/>
              <a:t>L0phtcrack </a:t>
            </a:r>
          </a:p>
        </p:txBody>
      </p:sp>
      <p:pic>
        <p:nvPicPr>
          <p:cNvPr id="11" name="Content Placeholder 10" descr="Using John the Ripper from the Metasploit Framework"/>
          <p:cNvPicPr>
            <a:picLocks noGrp="1"/>
          </p:cNvPicPr>
          <p:nvPr>
            <p:ph sz="quarter" idx="15"/>
          </p:nvPr>
        </p:nvPicPr>
        <p:blipFill>
          <a:blip r:embed="rId5" cstate="print">
            <a:extLst>
              <a:ext uri="{28A0092B-C50C-407E-A947-70E740481C1C}">
                <a14:useLocalDpi xmlns:a14="http://schemas.microsoft.com/office/drawing/2010/main" val="0"/>
              </a:ext>
            </a:extLst>
          </a:blip>
          <a:srcRect/>
          <a:stretch>
            <a:fillRect/>
          </a:stretch>
        </p:blipFill>
        <p:spPr>
          <a:xfrm>
            <a:off x="5601097" y="3669506"/>
            <a:ext cx="2444750" cy="2057400"/>
          </a:xfrm>
        </p:spPr>
      </p:pic>
      <p:sp>
        <p:nvSpPr>
          <p:cNvPr id="7" name="Footer Placeholder 6"/>
          <p:cNvSpPr>
            <a:spLocks noGrp="1"/>
          </p:cNvSpPr>
          <p:nvPr>
            <p:ph type="ftr" sz="quarter" idx="3"/>
          </p:nvPr>
        </p:nvSpPr>
        <p:spPr>
          <a:xfrm>
            <a:off x="0" y="5760244"/>
            <a:ext cx="9144000" cy="240506"/>
          </a:xfrm>
        </p:spPr>
        <p:txBody>
          <a:bodyPr/>
          <a:lstStyle/>
          <a:p>
            <a:r>
              <a:rPr lang="en-US"/>
              <a:t>4.2 Forensics Tools</a:t>
            </a:r>
            <a:endParaRPr lang="en-US" dirty="0"/>
          </a:p>
        </p:txBody>
      </p:sp>
      <p:sp>
        <p:nvSpPr>
          <p:cNvPr id="8" name="Slide Number Placeholder 7"/>
          <p:cNvSpPr>
            <a:spLocks noGrp="1"/>
          </p:cNvSpPr>
          <p:nvPr>
            <p:ph type="sldNum" sz="quarter" idx="4"/>
          </p:nvPr>
        </p:nvSpPr>
        <p:spPr>
          <a:xfrm>
            <a:off x="8595123" y="5588794"/>
            <a:ext cx="548878" cy="411956"/>
          </a:xfrm>
        </p:spPr>
        <p:txBody>
          <a:bodyPr/>
          <a:lstStyle/>
          <a:p>
            <a:r>
              <a:rPr lang="en-US"/>
              <a:t>173</a:t>
            </a:r>
            <a:endParaRPr lang="en-US" dirty="0"/>
          </a:p>
        </p:txBody>
      </p:sp>
    </p:spTree>
    <p:extLst>
      <p:ext uri="{BB962C8B-B14F-4D97-AF65-F5344CB8AC3E}">
        <p14:creationId xmlns:p14="http://schemas.microsoft.com/office/powerpoint/2010/main" val="34115965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7504" y="1412775"/>
            <a:ext cx="8945056" cy="4104457"/>
          </a:xfrm>
        </p:spPr>
        <p:txBody>
          <a:bodyPr>
            <a:normAutofit fontScale="70000" lnSpcReduction="20000"/>
          </a:bodyPr>
          <a:lstStyle/>
          <a:p>
            <a:r>
              <a:rPr lang="en-US" noProof="0" dirty="0"/>
              <a:t>Brute force attack</a:t>
            </a:r>
          </a:p>
          <a:p>
            <a:pPr lvl="1"/>
            <a:r>
              <a:rPr lang="en-US" noProof="0" dirty="0"/>
              <a:t>Works against weak hashes (LM and NTLMv1)</a:t>
            </a:r>
          </a:p>
          <a:p>
            <a:pPr lvl="1"/>
            <a:r>
              <a:rPr lang="en-US" noProof="0" dirty="0"/>
              <a:t>Strong passwords and account policies (restrict logon attempts) defend against brute force attacks</a:t>
            </a:r>
          </a:p>
          <a:p>
            <a:pPr lvl="1"/>
            <a:r>
              <a:rPr lang="en-US" noProof="0" dirty="0"/>
              <a:t>Consider horizontal brute force / password spraying</a:t>
            </a:r>
          </a:p>
          <a:p>
            <a:r>
              <a:rPr lang="en-US" noProof="0" dirty="0"/>
              <a:t>Dictionary attack</a:t>
            </a:r>
          </a:p>
          <a:p>
            <a:pPr lvl="1"/>
            <a:r>
              <a:rPr lang="en-US" noProof="0" dirty="0"/>
              <a:t>Match the hash to a common dictionary word</a:t>
            </a:r>
          </a:p>
          <a:p>
            <a:pPr lvl="1"/>
            <a:r>
              <a:rPr lang="en-US" noProof="0" dirty="0"/>
              <a:t>Compile word lists from data known about the target</a:t>
            </a:r>
          </a:p>
          <a:p>
            <a:pPr lvl="1"/>
            <a:r>
              <a:rPr lang="en-US" noProof="0" dirty="0"/>
              <a:t>Password dumps show that millions of users choose the same unsecure words or phrases (123456)</a:t>
            </a:r>
          </a:p>
          <a:p>
            <a:pPr lvl="1"/>
            <a:r>
              <a:rPr lang="en-US" noProof="0" dirty="0"/>
              <a:t>Rainbow tables speed this up by precomputing hashes</a:t>
            </a:r>
          </a:p>
          <a:p>
            <a:r>
              <a:rPr lang="en-US" noProof="0" dirty="0"/>
              <a:t>Hybrid attack</a:t>
            </a:r>
          </a:p>
          <a:p>
            <a:pPr lvl="1"/>
            <a:r>
              <a:rPr lang="en-US" noProof="0" dirty="0"/>
              <a:t>Fuzz dictionary lists with typical combinations</a:t>
            </a:r>
          </a:p>
        </p:txBody>
      </p:sp>
      <p:sp>
        <p:nvSpPr>
          <p:cNvPr id="3" name="Title 2"/>
          <p:cNvSpPr>
            <a:spLocks noGrp="1"/>
          </p:cNvSpPr>
          <p:nvPr>
            <p:ph type="title"/>
          </p:nvPr>
        </p:nvSpPr>
        <p:spPr/>
        <p:txBody>
          <a:bodyPr>
            <a:normAutofit fontScale="90000"/>
          </a:bodyPr>
          <a:lstStyle/>
          <a:p>
            <a:r>
              <a:rPr lang="en-US" noProof="0"/>
              <a:t>Password Attack Types</a:t>
            </a:r>
            <a:endParaRPr lang="en-US" noProof="0" dirty="0"/>
          </a:p>
        </p:txBody>
      </p:sp>
      <p:sp>
        <p:nvSpPr>
          <p:cNvPr id="4" name="Footer Placeholder 3"/>
          <p:cNvSpPr>
            <a:spLocks noGrp="1"/>
          </p:cNvSpPr>
          <p:nvPr>
            <p:ph type="ftr" sz="quarter" idx="3"/>
          </p:nvPr>
        </p:nvSpPr>
        <p:spPr>
          <a:xfrm>
            <a:off x="0" y="5760244"/>
            <a:ext cx="9144000" cy="240506"/>
          </a:xfrm>
        </p:spPr>
        <p:txBody>
          <a:bodyPr/>
          <a:lstStyle/>
          <a:p>
            <a:r>
              <a:rPr lang="en-US"/>
              <a:t>4.2 Forensics Tools</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174</a:t>
            </a:r>
            <a:endParaRPr lang="en-US" dirty="0"/>
          </a:p>
        </p:txBody>
      </p:sp>
    </p:spTree>
    <p:extLst>
      <p:ext uri="{BB962C8B-B14F-4D97-AF65-F5344CB8AC3E}">
        <p14:creationId xmlns:p14="http://schemas.microsoft.com/office/powerpoint/2010/main" val="4269832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5496" y="1340767"/>
            <a:ext cx="9017064" cy="4248027"/>
          </a:xfrm>
        </p:spPr>
        <p:txBody>
          <a:bodyPr/>
          <a:lstStyle/>
          <a:p>
            <a:r>
              <a:rPr lang="en-US" noProof="0" dirty="0"/>
              <a:t>Adversary obtains local admin access to pivot</a:t>
            </a:r>
          </a:p>
          <a:p>
            <a:r>
              <a:rPr lang="en-US" noProof="0" dirty="0"/>
              <a:t>Scans lsass.exe or file system for hashes of accounts with higher privileges (Domain Admin)</a:t>
            </a:r>
          </a:p>
          <a:p>
            <a:r>
              <a:rPr lang="en-US" noProof="0" dirty="0"/>
              <a:t>Uses the API of software demanding authorization to pass the hash rather than typing the plaintext password</a:t>
            </a:r>
          </a:p>
        </p:txBody>
      </p:sp>
      <p:sp>
        <p:nvSpPr>
          <p:cNvPr id="3" name="Title 2"/>
          <p:cNvSpPr>
            <a:spLocks noGrp="1"/>
          </p:cNvSpPr>
          <p:nvPr>
            <p:ph type="title"/>
          </p:nvPr>
        </p:nvSpPr>
        <p:spPr/>
        <p:txBody>
          <a:bodyPr>
            <a:normAutofit fontScale="90000"/>
          </a:bodyPr>
          <a:lstStyle/>
          <a:p>
            <a:r>
              <a:rPr lang="en-US" noProof="0"/>
              <a:t>Pass-the-Hash (1)</a:t>
            </a:r>
            <a:endParaRPr lang="en-US" noProof="0" dirty="0"/>
          </a:p>
        </p:txBody>
      </p:sp>
      <p:sp>
        <p:nvSpPr>
          <p:cNvPr id="4" name="Footer Placeholder 3"/>
          <p:cNvSpPr>
            <a:spLocks noGrp="1"/>
          </p:cNvSpPr>
          <p:nvPr>
            <p:ph type="ftr" sz="quarter" idx="3"/>
          </p:nvPr>
        </p:nvSpPr>
        <p:spPr>
          <a:xfrm>
            <a:off x="0" y="5760244"/>
            <a:ext cx="9144000" cy="240506"/>
          </a:xfrm>
        </p:spPr>
        <p:txBody>
          <a:bodyPr/>
          <a:lstStyle/>
          <a:p>
            <a:r>
              <a:rPr lang="en-US"/>
              <a:t>4.2 Forensics Tools</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176</a:t>
            </a:r>
            <a:endParaRPr lang="en-US" dirty="0"/>
          </a:p>
        </p:txBody>
      </p:sp>
    </p:spTree>
    <p:extLst>
      <p:ext uri="{BB962C8B-B14F-4D97-AF65-F5344CB8AC3E}">
        <p14:creationId xmlns:p14="http://schemas.microsoft.com/office/powerpoint/2010/main" val="4146882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Password dump - the SID 500 indicates a built-in administrator account..."/>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a:xfrm>
            <a:off x="2634254" y="1543051"/>
            <a:ext cx="3852871" cy="4183856"/>
          </a:xfrm>
        </p:spPr>
      </p:pic>
      <p:sp>
        <p:nvSpPr>
          <p:cNvPr id="3" name="Title 2"/>
          <p:cNvSpPr>
            <a:spLocks noGrp="1"/>
          </p:cNvSpPr>
          <p:nvPr>
            <p:ph type="title"/>
          </p:nvPr>
        </p:nvSpPr>
        <p:spPr/>
        <p:txBody>
          <a:bodyPr>
            <a:normAutofit fontScale="90000"/>
          </a:bodyPr>
          <a:lstStyle/>
          <a:p>
            <a:r>
              <a:rPr lang="en-US" noProof="0"/>
              <a:t>Pass-the-Hash (2)</a:t>
            </a:r>
            <a:endParaRPr lang="en-US" noProof="0" dirty="0"/>
          </a:p>
        </p:txBody>
      </p:sp>
      <p:sp>
        <p:nvSpPr>
          <p:cNvPr id="4" name="Footer Placeholder 3"/>
          <p:cNvSpPr>
            <a:spLocks noGrp="1"/>
          </p:cNvSpPr>
          <p:nvPr>
            <p:ph type="ftr" sz="quarter" idx="3"/>
          </p:nvPr>
        </p:nvSpPr>
        <p:spPr>
          <a:xfrm>
            <a:off x="0" y="5760244"/>
            <a:ext cx="9144000" cy="240506"/>
          </a:xfrm>
        </p:spPr>
        <p:txBody>
          <a:bodyPr/>
          <a:lstStyle/>
          <a:p>
            <a:r>
              <a:rPr lang="en-US"/>
              <a:t>4.2 Forensics Tools</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176</a:t>
            </a:r>
            <a:endParaRPr lang="en-US" dirty="0"/>
          </a:p>
        </p:txBody>
      </p:sp>
    </p:spTree>
    <p:extLst>
      <p:ext uri="{BB962C8B-B14F-4D97-AF65-F5344CB8AC3E}">
        <p14:creationId xmlns:p14="http://schemas.microsoft.com/office/powerpoint/2010/main" val="9473774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107504" y="1340767"/>
            <a:ext cx="4611210" cy="4320481"/>
          </a:xfrm>
        </p:spPr>
        <p:txBody>
          <a:bodyPr>
            <a:normAutofit fontScale="85000" lnSpcReduction="20000"/>
          </a:bodyPr>
          <a:lstStyle/>
          <a:p>
            <a:r>
              <a:rPr lang="en-US" noProof="0"/>
              <a:t>Identify the features of market-leading forensic investigation suites</a:t>
            </a:r>
          </a:p>
          <a:p>
            <a:r>
              <a:rPr lang="en-US" noProof="0"/>
              <a:t>Describe the hardware, software, and documentation required for a forensics kit</a:t>
            </a:r>
          </a:p>
          <a:p>
            <a:r>
              <a:rPr lang="en-US" noProof="0"/>
              <a:t>Acquire forensically secure data images from hardware evidence</a:t>
            </a:r>
          </a:p>
          <a:p>
            <a:r>
              <a:rPr lang="en-US" noProof="0"/>
              <a:t>Use password cracking and image analysis utilities</a:t>
            </a:r>
            <a:endParaRPr lang="en-US" noProof="0" dirty="0"/>
          </a:p>
        </p:txBody>
      </p:sp>
      <p:sp>
        <p:nvSpPr>
          <p:cNvPr id="3" name="Footer Placeholder 2"/>
          <p:cNvSpPr>
            <a:spLocks noGrp="1"/>
          </p:cNvSpPr>
          <p:nvPr>
            <p:ph type="ftr" sz="quarter" idx="3"/>
          </p:nvPr>
        </p:nvSpPr>
        <p:spPr>
          <a:xfrm>
            <a:off x="0" y="5760244"/>
            <a:ext cx="9144000" cy="240506"/>
          </a:xfrm>
        </p:spPr>
        <p:txBody>
          <a:bodyPr/>
          <a:lstStyle/>
          <a:p>
            <a:r>
              <a:rPr lang="en-US"/>
              <a:t>4.2 Forensics Tools</a:t>
            </a:r>
            <a:endParaRPr lang="en-US" dirty="0"/>
          </a:p>
        </p:txBody>
      </p:sp>
      <p:sp>
        <p:nvSpPr>
          <p:cNvPr id="4" name="Slide Number Placeholder 3"/>
          <p:cNvSpPr>
            <a:spLocks noGrp="1"/>
          </p:cNvSpPr>
          <p:nvPr>
            <p:ph type="sldNum" sz="quarter" idx="4"/>
          </p:nvPr>
        </p:nvSpPr>
        <p:spPr>
          <a:xfrm>
            <a:off x="8595123" y="5588794"/>
            <a:ext cx="548878" cy="411956"/>
          </a:xfrm>
        </p:spPr>
        <p:txBody>
          <a:bodyPr/>
          <a:lstStyle/>
          <a:p>
            <a:r>
              <a:rPr lang="en-US"/>
              <a:t>159</a:t>
            </a:r>
            <a:endParaRPr lang="en-US" dirty="0"/>
          </a:p>
        </p:txBody>
      </p:sp>
    </p:spTree>
    <p:extLst>
      <p:ext uri="{BB962C8B-B14F-4D97-AF65-F5344CB8AC3E}">
        <p14:creationId xmlns:p14="http://schemas.microsoft.com/office/powerpoint/2010/main" val="25443556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The psexec_psh Pass-the-Hash attack worked with the stolen credentials - the attacker can now launch additional payloads"/>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a:xfrm>
            <a:off x="2643948" y="1543051"/>
            <a:ext cx="3833483" cy="4183856"/>
          </a:xfrm>
        </p:spPr>
      </p:pic>
      <p:sp>
        <p:nvSpPr>
          <p:cNvPr id="3" name="Title 2"/>
          <p:cNvSpPr>
            <a:spLocks noGrp="1"/>
          </p:cNvSpPr>
          <p:nvPr>
            <p:ph type="title"/>
          </p:nvPr>
        </p:nvSpPr>
        <p:spPr/>
        <p:txBody>
          <a:bodyPr>
            <a:normAutofit fontScale="90000"/>
          </a:bodyPr>
          <a:lstStyle/>
          <a:p>
            <a:r>
              <a:rPr lang="en-US" noProof="0"/>
              <a:t>Pass-the-Hash (3)</a:t>
            </a:r>
            <a:endParaRPr lang="en-US" noProof="0" dirty="0"/>
          </a:p>
        </p:txBody>
      </p:sp>
      <p:sp>
        <p:nvSpPr>
          <p:cNvPr id="4" name="Footer Placeholder 3"/>
          <p:cNvSpPr>
            <a:spLocks noGrp="1"/>
          </p:cNvSpPr>
          <p:nvPr>
            <p:ph type="ftr" sz="quarter" idx="3"/>
          </p:nvPr>
        </p:nvSpPr>
        <p:spPr>
          <a:xfrm>
            <a:off x="0" y="5760244"/>
            <a:ext cx="9144000" cy="240506"/>
          </a:xfrm>
        </p:spPr>
        <p:txBody>
          <a:bodyPr/>
          <a:lstStyle/>
          <a:p>
            <a:r>
              <a:rPr lang="en-US"/>
              <a:t>4.2 Forensics Tools</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177</a:t>
            </a:r>
            <a:endParaRPr lang="en-US" dirty="0"/>
          </a:p>
        </p:txBody>
      </p:sp>
    </p:spTree>
    <p:extLst>
      <p:ext uri="{BB962C8B-B14F-4D97-AF65-F5344CB8AC3E}">
        <p14:creationId xmlns:p14="http://schemas.microsoft.com/office/powerpoint/2010/main" val="18112836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The attacker is now the proud owner of a Domain Controller (one previous, careless, owner)"/>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a:xfrm>
            <a:off x="2627477" y="1543051"/>
            <a:ext cx="3866424" cy="4183856"/>
          </a:xfrm>
        </p:spPr>
      </p:pic>
      <p:sp>
        <p:nvSpPr>
          <p:cNvPr id="3" name="Title 2"/>
          <p:cNvSpPr>
            <a:spLocks noGrp="1"/>
          </p:cNvSpPr>
          <p:nvPr>
            <p:ph type="title"/>
          </p:nvPr>
        </p:nvSpPr>
        <p:spPr/>
        <p:txBody>
          <a:bodyPr>
            <a:normAutofit fontScale="90000"/>
          </a:bodyPr>
          <a:lstStyle/>
          <a:p>
            <a:r>
              <a:rPr lang="en-US" noProof="0"/>
              <a:t>Pass-the-Hash (4)</a:t>
            </a:r>
            <a:endParaRPr lang="en-US" noProof="0" dirty="0"/>
          </a:p>
        </p:txBody>
      </p:sp>
      <p:sp>
        <p:nvSpPr>
          <p:cNvPr id="4" name="Footer Placeholder 3"/>
          <p:cNvSpPr>
            <a:spLocks noGrp="1"/>
          </p:cNvSpPr>
          <p:nvPr>
            <p:ph type="ftr" sz="quarter" idx="3"/>
          </p:nvPr>
        </p:nvSpPr>
        <p:spPr>
          <a:xfrm>
            <a:off x="0" y="5760244"/>
            <a:ext cx="9144000" cy="240506"/>
          </a:xfrm>
        </p:spPr>
        <p:txBody>
          <a:bodyPr/>
          <a:lstStyle/>
          <a:p>
            <a:r>
              <a:rPr lang="en-US"/>
              <a:t>4.2 Forensics Tools</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177</a:t>
            </a:r>
            <a:endParaRPr lang="en-US" dirty="0"/>
          </a:p>
        </p:txBody>
      </p:sp>
    </p:spTree>
    <p:extLst>
      <p:ext uri="{BB962C8B-B14F-4D97-AF65-F5344CB8AC3E}">
        <p14:creationId xmlns:p14="http://schemas.microsoft.com/office/powerpoint/2010/main" val="14958253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noProof="0"/>
              <a:t>Analysis Utilities (1)</a:t>
            </a:r>
            <a:endParaRPr lang="en-US" noProof="0" dirty="0"/>
          </a:p>
        </p:txBody>
      </p:sp>
      <p:sp>
        <p:nvSpPr>
          <p:cNvPr id="6" name="Content Placeholder 5"/>
          <p:cNvSpPr>
            <a:spLocks noGrp="1"/>
          </p:cNvSpPr>
          <p:nvPr>
            <p:ph sz="half" idx="1"/>
          </p:nvPr>
        </p:nvSpPr>
        <p:spPr/>
        <p:txBody>
          <a:bodyPr/>
          <a:lstStyle/>
          <a:p>
            <a:r>
              <a:rPr lang="en-US" noProof="0"/>
              <a:t>Capture image and identify with digital fingerprint</a:t>
            </a:r>
          </a:p>
          <a:p>
            <a:r>
              <a:rPr lang="en-US" noProof="0"/>
              <a:t>Load a copy of the image for analysis</a:t>
            </a:r>
            <a:endParaRPr lang="en-US" noProof="0" dirty="0"/>
          </a:p>
        </p:txBody>
      </p:sp>
      <p:pic>
        <p:nvPicPr>
          <p:cNvPr id="8" name="Content Placeholder 7" descr="Loading an image into the Autopsy forensic case manager"/>
          <p:cNvPicPr>
            <a:picLocks noGrp="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886236" y="1543051"/>
            <a:ext cx="3872093" cy="4183856"/>
          </a:xfrm>
        </p:spPr>
      </p:pic>
    </p:spTree>
    <p:extLst>
      <p:ext uri="{BB962C8B-B14F-4D97-AF65-F5344CB8AC3E}">
        <p14:creationId xmlns:p14="http://schemas.microsoft.com/office/powerpoint/2010/main" val="206864942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noProof="0"/>
              <a:t>Analysis Utilities (2)</a:t>
            </a:r>
            <a:endParaRPr lang="en-US" noProof="0" dirty="0"/>
          </a:p>
        </p:txBody>
      </p:sp>
      <p:pic>
        <p:nvPicPr>
          <p:cNvPr id="7" name="Content Placeholder 6" descr="Observing artifacts generated by user activity in EnCase Forensic (Image © 2017 Guidance Software Inc. gtsgo.to/e5joj)"/>
          <p:cNvPicPr>
            <a:picLocks noGrp="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69056" y="1899733"/>
            <a:ext cx="4457700" cy="3470492"/>
          </a:xfrm>
        </p:spPr>
      </p:pic>
      <p:sp>
        <p:nvSpPr>
          <p:cNvPr id="4" name="Content Placeholder 3"/>
          <p:cNvSpPr>
            <a:spLocks noGrp="1"/>
          </p:cNvSpPr>
          <p:nvPr>
            <p:ph sz="half" idx="2"/>
          </p:nvPr>
        </p:nvSpPr>
        <p:spPr/>
        <p:txBody>
          <a:bodyPr>
            <a:normAutofit fontScale="92500" lnSpcReduction="20000"/>
          </a:bodyPr>
          <a:lstStyle/>
          <a:p>
            <a:r>
              <a:rPr lang="en-US" noProof="0"/>
              <a:t>Establish a timeline</a:t>
            </a:r>
          </a:p>
          <a:p>
            <a:pPr lvl="2"/>
            <a:r>
              <a:rPr lang="en-US" noProof="0"/>
              <a:t>How was access to the system obtained?</a:t>
            </a:r>
          </a:p>
          <a:p>
            <a:pPr lvl="2"/>
            <a:r>
              <a:rPr lang="en-US" noProof="0"/>
              <a:t>What tools have been installed?</a:t>
            </a:r>
          </a:p>
          <a:p>
            <a:pPr lvl="2"/>
            <a:r>
              <a:rPr lang="en-US" noProof="0"/>
              <a:t>What changes to system files or applications have been made?</a:t>
            </a:r>
          </a:p>
          <a:p>
            <a:pPr lvl="2"/>
            <a:r>
              <a:rPr lang="en-US" noProof="0"/>
              <a:t>What data has been retrieved?</a:t>
            </a:r>
          </a:p>
          <a:p>
            <a:pPr lvl="2"/>
            <a:r>
              <a:rPr lang="en-US" noProof="0"/>
              <a:t>Is there evidence data was exfiltrated over the network or via attached storage?</a:t>
            </a:r>
            <a:endParaRPr lang="en-US" noProof="0" dirty="0"/>
          </a:p>
        </p:txBody>
      </p:sp>
      <p:sp>
        <p:nvSpPr>
          <p:cNvPr id="8" name="TextBox 7"/>
          <p:cNvSpPr txBox="1"/>
          <p:nvPr/>
        </p:nvSpPr>
        <p:spPr>
          <a:xfrm>
            <a:off x="1179187" y="4957186"/>
            <a:ext cx="3322098" cy="415498"/>
          </a:xfrm>
          <a:prstGeom prst="rect">
            <a:avLst/>
          </a:prstGeom>
          <a:noFill/>
        </p:spPr>
        <p:txBody>
          <a:bodyPr wrap="square" rtlCol="0">
            <a:spAutoFit/>
          </a:bodyPr>
          <a:lstStyle/>
          <a:p>
            <a:pPr algn="ctr"/>
            <a:r>
              <a:rPr lang="en-US" sz="1050" i="1" dirty="0"/>
              <a:t>EnCase Forensic (Image © 2017 Guidance Software Inc. </a:t>
            </a:r>
            <a:r>
              <a:rPr lang="en-US" sz="1050" i="1" dirty="0">
                <a:hlinkClick r:id="rId4"/>
              </a:rPr>
              <a:t>gtsgo.to/e5joj</a:t>
            </a:r>
            <a:r>
              <a:rPr lang="en-US" sz="1050" i="1" dirty="0"/>
              <a:t>)</a:t>
            </a:r>
          </a:p>
        </p:txBody>
      </p:sp>
    </p:spTree>
    <p:extLst>
      <p:ext uri="{BB962C8B-B14F-4D97-AF65-F5344CB8AC3E}">
        <p14:creationId xmlns:p14="http://schemas.microsoft.com/office/powerpoint/2010/main" val="415039867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7504" y="1412775"/>
            <a:ext cx="8945056" cy="2244823"/>
          </a:xfrm>
        </p:spPr>
        <p:txBody>
          <a:bodyPr>
            <a:normAutofit fontScale="92500" lnSpcReduction="10000"/>
          </a:bodyPr>
          <a:lstStyle/>
          <a:p>
            <a:r>
              <a:rPr lang="en-US" noProof="0" dirty="0"/>
              <a:t>Log viewer</a:t>
            </a:r>
          </a:p>
          <a:p>
            <a:r>
              <a:rPr lang="en-US" noProof="0" dirty="0"/>
              <a:t>OS and process analysis</a:t>
            </a:r>
          </a:p>
          <a:p>
            <a:pPr lvl="1"/>
            <a:r>
              <a:rPr lang="en-US" noProof="0" dirty="0"/>
              <a:t>Identify infected process images</a:t>
            </a:r>
          </a:p>
          <a:p>
            <a:pPr lvl="1"/>
            <a:r>
              <a:rPr lang="en-US" noProof="0" dirty="0"/>
              <a:t>Reconstruct user actions from file system artefacts (shortcuts, prefetch files, jump lists, window positions)</a:t>
            </a:r>
          </a:p>
          <a:p>
            <a:endParaRPr lang="en-US" noProof="0" dirty="0"/>
          </a:p>
        </p:txBody>
      </p:sp>
      <p:sp>
        <p:nvSpPr>
          <p:cNvPr id="3" name="Title 2"/>
          <p:cNvSpPr>
            <a:spLocks noGrp="1"/>
          </p:cNvSpPr>
          <p:nvPr>
            <p:ph type="title"/>
          </p:nvPr>
        </p:nvSpPr>
        <p:spPr/>
        <p:txBody>
          <a:bodyPr>
            <a:normAutofit fontScale="90000"/>
          </a:bodyPr>
          <a:lstStyle/>
          <a:p>
            <a:r>
              <a:rPr lang="en-US" noProof="0"/>
              <a:t>Analysis Utilities (3)</a:t>
            </a:r>
            <a:endParaRPr lang="en-US" noProof="0" dirty="0"/>
          </a:p>
        </p:txBody>
      </p:sp>
      <p:pic>
        <p:nvPicPr>
          <p:cNvPr id="7" name="Content Placeholder 6" descr="Examining files in the Prefetch folder using Autopsy's file browser"/>
          <p:cNvPicPr>
            <a:picLocks noGrp="1"/>
          </p:cNvPicPr>
          <p:nvPr>
            <p:ph idx="12"/>
          </p:nvPr>
        </p:nvPicPr>
        <p:blipFill>
          <a:blip r:embed="rId3" cstate="print">
            <a:extLst>
              <a:ext uri="{28A0092B-C50C-407E-A947-70E740481C1C}">
                <a14:useLocalDpi xmlns:a14="http://schemas.microsoft.com/office/drawing/2010/main" val="0"/>
              </a:ext>
            </a:extLst>
          </a:blip>
          <a:srcRect/>
          <a:stretch>
            <a:fillRect/>
          </a:stretch>
        </p:blipFill>
        <p:spPr>
          <a:xfrm>
            <a:off x="2855395" y="3669506"/>
            <a:ext cx="3410589" cy="2057400"/>
          </a:xfrm>
        </p:spPr>
      </p:pic>
      <p:sp>
        <p:nvSpPr>
          <p:cNvPr id="5" name="Footer Placeholder 4"/>
          <p:cNvSpPr>
            <a:spLocks noGrp="1"/>
          </p:cNvSpPr>
          <p:nvPr>
            <p:ph type="ftr" sz="quarter" idx="3"/>
          </p:nvPr>
        </p:nvSpPr>
        <p:spPr>
          <a:xfrm>
            <a:off x="0" y="5760244"/>
            <a:ext cx="9144000" cy="240506"/>
          </a:xfrm>
        </p:spPr>
        <p:txBody>
          <a:bodyPr/>
          <a:lstStyle/>
          <a:p>
            <a:r>
              <a:rPr lang="en-US"/>
              <a:t>4.2 Forensics Tools</a:t>
            </a:r>
            <a:endParaRPr lang="en-US" dirty="0"/>
          </a:p>
        </p:txBody>
      </p:sp>
      <p:sp>
        <p:nvSpPr>
          <p:cNvPr id="6" name="Slide Number Placeholder 5"/>
          <p:cNvSpPr>
            <a:spLocks noGrp="1"/>
          </p:cNvSpPr>
          <p:nvPr>
            <p:ph type="sldNum" sz="quarter" idx="4"/>
          </p:nvPr>
        </p:nvSpPr>
        <p:spPr>
          <a:xfrm>
            <a:off x="8595123" y="5588794"/>
            <a:ext cx="548878" cy="411956"/>
          </a:xfrm>
        </p:spPr>
        <p:txBody>
          <a:bodyPr/>
          <a:lstStyle/>
          <a:p>
            <a:r>
              <a:rPr lang="en-US"/>
              <a:t>179</a:t>
            </a:r>
            <a:endParaRPr lang="en-US" dirty="0"/>
          </a:p>
        </p:txBody>
      </p:sp>
    </p:spTree>
    <p:extLst>
      <p:ext uri="{BB962C8B-B14F-4D97-AF65-F5344CB8AC3E}">
        <p14:creationId xmlns:p14="http://schemas.microsoft.com/office/powerpoint/2010/main" val="35941155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412775"/>
            <a:ext cx="9052560" cy="4176019"/>
          </a:xfrm>
        </p:spPr>
        <p:txBody>
          <a:bodyPr>
            <a:normAutofit fontScale="85000" lnSpcReduction="20000"/>
          </a:bodyPr>
          <a:lstStyle/>
          <a:p>
            <a:r>
              <a:rPr lang="en-US" noProof="0" dirty="0"/>
              <a:t>File and file system viewers</a:t>
            </a:r>
          </a:p>
          <a:p>
            <a:pPr lvl="1"/>
            <a:r>
              <a:rPr lang="en-US" noProof="0" dirty="0"/>
              <a:t>Search system / hidden file system locations</a:t>
            </a:r>
          </a:p>
          <a:p>
            <a:pPr lvl="1"/>
            <a:r>
              <a:rPr lang="en-US" noProof="0" dirty="0"/>
              <a:t>File carving tools (recover data from deleted files)</a:t>
            </a:r>
          </a:p>
          <a:p>
            <a:pPr lvl="1"/>
            <a:r>
              <a:rPr lang="en-US" noProof="0" dirty="0"/>
              <a:t>Visualization / keyword search</a:t>
            </a:r>
          </a:p>
          <a:p>
            <a:pPr lvl="1"/>
            <a:r>
              <a:rPr lang="en-US" noProof="0" dirty="0"/>
              <a:t>File format specific viewers</a:t>
            </a:r>
          </a:p>
          <a:p>
            <a:r>
              <a:rPr lang="en-US" noProof="0" dirty="0"/>
              <a:t>Cryptography tools</a:t>
            </a:r>
          </a:p>
          <a:p>
            <a:r>
              <a:rPr lang="en-US" noProof="0" dirty="0"/>
              <a:t>Registry viewer</a:t>
            </a:r>
          </a:p>
          <a:p>
            <a:r>
              <a:rPr lang="en-US" noProof="0" dirty="0"/>
              <a:t>USB viewer</a:t>
            </a:r>
          </a:p>
          <a:p>
            <a:r>
              <a:rPr lang="en-US" noProof="0" dirty="0"/>
              <a:t>User account viewer</a:t>
            </a:r>
          </a:p>
          <a:p>
            <a:r>
              <a:rPr lang="en-US" noProof="0" dirty="0"/>
              <a:t>Application viewers</a:t>
            </a:r>
          </a:p>
          <a:p>
            <a:endParaRPr lang="en-US" noProof="0" dirty="0"/>
          </a:p>
        </p:txBody>
      </p:sp>
      <p:sp>
        <p:nvSpPr>
          <p:cNvPr id="3" name="Title 2"/>
          <p:cNvSpPr>
            <a:spLocks noGrp="1"/>
          </p:cNvSpPr>
          <p:nvPr>
            <p:ph type="title"/>
          </p:nvPr>
        </p:nvSpPr>
        <p:spPr/>
        <p:txBody>
          <a:bodyPr>
            <a:normAutofit fontScale="90000"/>
          </a:bodyPr>
          <a:lstStyle/>
          <a:p>
            <a:r>
              <a:rPr lang="en-US" noProof="0"/>
              <a:t>Analysis Utilities (4)</a:t>
            </a:r>
            <a:endParaRPr lang="en-US" noProof="0" dirty="0"/>
          </a:p>
        </p:txBody>
      </p:sp>
      <p:sp>
        <p:nvSpPr>
          <p:cNvPr id="4" name="Footer Placeholder 3"/>
          <p:cNvSpPr>
            <a:spLocks noGrp="1"/>
          </p:cNvSpPr>
          <p:nvPr>
            <p:ph type="ftr" sz="quarter" idx="3"/>
          </p:nvPr>
        </p:nvSpPr>
        <p:spPr>
          <a:xfrm>
            <a:off x="0" y="5760244"/>
            <a:ext cx="9144000" cy="240506"/>
          </a:xfrm>
        </p:spPr>
        <p:txBody>
          <a:bodyPr/>
          <a:lstStyle/>
          <a:p>
            <a:r>
              <a:rPr lang="en-US"/>
              <a:t>4.2 Forensics Tools</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180</a:t>
            </a:r>
            <a:endParaRPr lang="en-US" dirty="0"/>
          </a:p>
        </p:txBody>
      </p:sp>
    </p:spTree>
    <p:extLst>
      <p:ext uri="{BB962C8B-B14F-4D97-AF65-F5344CB8AC3E}">
        <p14:creationId xmlns:p14="http://schemas.microsoft.com/office/powerpoint/2010/main" val="12149431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5364089" y="1412775"/>
            <a:ext cx="3779912" cy="4347469"/>
          </a:xfrm>
        </p:spPr>
        <p:txBody>
          <a:bodyPr>
            <a:normAutofit fontScale="77500" lnSpcReduction="20000"/>
          </a:bodyPr>
          <a:lstStyle/>
          <a:p>
            <a:r>
              <a:rPr lang="en-US" noProof="0" dirty="0"/>
              <a:t>Identify the features of market-leading forensic investigation suites</a:t>
            </a:r>
          </a:p>
          <a:p>
            <a:r>
              <a:rPr lang="en-US" noProof="0" dirty="0"/>
              <a:t>Describe the hardware, software, and documentation required for a forensics kit</a:t>
            </a:r>
          </a:p>
          <a:p>
            <a:r>
              <a:rPr lang="en-US" noProof="0" dirty="0"/>
              <a:t>Acquire forensically secure data images from hardware evidence</a:t>
            </a:r>
          </a:p>
          <a:p>
            <a:r>
              <a:rPr lang="en-US" noProof="0" dirty="0"/>
              <a:t>Use password cracking and image analysis utilities</a:t>
            </a:r>
          </a:p>
        </p:txBody>
      </p:sp>
      <p:sp>
        <p:nvSpPr>
          <p:cNvPr id="3" name="Footer Placeholder 2"/>
          <p:cNvSpPr>
            <a:spLocks noGrp="1"/>
          </p:cNvSpPr>
          <p:nvPr>
            <p:ph type="ftr" sz="quarter" idx="3"/>
          </p:nvPr>
        </p:nvSpPr>
        <p:spPr>
          <a:xfrm>
            <a:off x="0" y="5760244"/>
            <a:ext cx="9144000" cy="240506"/>
          </a:xfrm>
        </p:spPr>
        <p:txBody>
          <a:bodyPr/>
          <a:lstStyle/>
          <a:p>
            <a:r>
              <a:rPr lang="en-US"/>
              <a:t>4.2 Forensics Tools</a:t>
            </a:r>
            <a:endParaRPr lang="en-US" dirty="0"/>
          </a:p>
        </p:txBody>
      </p:sp>
      <p:sp>
        <p:nvSpPr>
          <p:cNvPr id="4" name="Slide Number Placeholder 3"/>
          <p:cNvSpPr>
            <a:spLocks noGrp="1"/>
          </p:cNvSpPr>
          <p:nvPr>
            <p:ph type="sldNum" sz="quarter" idx="4"/>
          </p:nvPr>
        </p:nvSpPr>
        <p:spPr/>
        <p:txBody>
          <a:bodyPr/>
          <a:lstStyle/>
          <a:p>
            <a:r>
              <a:rPr lang="en-US"/>
              <a:t>182</a:t>
            </a:r>
            <a:endParaRPr lang="en-US" dirty="0"/>
          </a:p>
        </p:txBody>
      </p:sp>
    </p:spTree>
    <p:extLst>
      <p:ext uri="{BB962C8B-B14F-4D97-AF65-F5344CB8AC3E}">
        <p14:creationId xmlns:p14="http://schemas.microsoft.com/office/powerpoint/2010/main" val="6111535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0" y="1340768"/>
            <a:ext cx="4067298" cy="4176464"/>
          </a:xfrm>
        </p:spPr>
        <p:txBody>
          <a:bodyPr/>
          <a:lstStyle/>
          <a:p>
            <a:r>
              <a:rPr lang="en-US" dirty="0"/>
              <a:t>Lab 10 / Forensic Image Analysis with Autopsy</a:t>
            </a:r>
          </a:p>
        </p:txBody>
      </p:sp>
      <p:sp>
        <p:nvSpPr>
          <p:cNvPr id="3" name="Footer Placeholder 2"/>
          <p:cNvSpPr>
            <a:spLocks noGrp="1"/>
          </p:cNvSpPr>
          <p:nvPr>
            <p:ph type="ftr" sz="quarter" idx="3"/>
          </p:nvPr>
        </p:nvSpPr>
        <p:spPr>
          <a:xfrm>
            <a:off x="0" y="5760244"/>
            <a:ext cx="9144000" cy="240506"/>
          </a:xfrm>
        </p:spPr>
        <p:txBody>
          <a:bodyPr/>
          <a:lstStyle/>
          <a:p>
            <a:r>
              <a:rPr lang="en-US"/>
              <a:t>4.2 Forensics Tools</a:t>
            </a:r>
            <a:endParaRPr lang="en-US" dirty="0"/>
          </a:p>
        </p:txBody>
      </p:sp>
    </p:spTree>
    <p:extLst>
      <p:ext uri="{BB962C8B-B14F-4D97-AF65-F5344CB8AC3E}">
        <p14:creationId xmlns:p14="http://schemas.microsoft.com/office/powerpoint/2010/main" val="10299192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
          </p:nvPr>
        </p:nvSpPr>
        <p:spPr>
          <a:xfrm>
            <a:off x="5144691" y="1543051"/>
            <a:ext cx="3999309" cy="4183856"/>
          </a:xfrm>
        </p:spPr>
        <p:txBody>
          <a:bodyPr/>
          <a:lstStyle/>
          <a:p>
            <a:r>
              <a:rPr lang="en-US" noProof="0"/>
              <a:t>Encryption and Hashing</a:t>
            </a:r>
          </a:p>
          <a:p>
            <a:r>
              <a:rPr lang="en-US" noProof="0"/>
              <a:t>Forensics – Understanding the Digital Forensics Profession and Investigations</a:t>
            </a:r>
            <a:endParaRPr lang="en-US" noProof="0" dirty="0"/>
          </a:p>
        </p:txBody>
      </p:sp>
      <p:sp>
        <p:nvSpPr>
          <p:cNvPr id="2" name="Footer Placeholder 1"/>
          <p:cNvSpPr>
            <a:spLocks noGrp="1"/>
          </p:cNvSpPr>
          <p:nvPr>
            <p:ph type="ftr" sz="quarter" idx="3"/>
          </p:nvPr>
        </p:nvSpPr>
        <p:spPr>
          <a:xfrm>
            <a:off x="0" y="5760244"/>
            <a:ext cx="9144000" cy="240506"/>
          </a:xfrm>
        </p:spPr>
        <p:txBody>
          <a:bodyPr/>
          <a:lstStyle/>
          <a:p>
            <a:r>
              <a:rPr lang="en-US"/>
              <a:t>4.2 Forensics Tools</a:t>
            </a:r>
            <a:endParaRPr lang="en-US" dirty="0"/>
          </a:p>
        </p:txBody>
      </p:sp>
    </p:spTree>
    <p:extLst>
      <p:ext uri="{BB962C8B-B14F-4D97-AF65-F5344CB8AC3E}">
        <p14:creationId xmlns:p14="http://schemas.microsoft.com/office/powerpoint/2010/main" val="33813223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340767"/>
            <a:ext cx="9052560" cy="4248027"/>
          </a:xfrm>
        </p:spPr>
        <p:txBody>
          <a:bodyPr>
            <a:normAutofit fontScale="92500" lnSpcReduction="10000"/>
          </a:bodyPr>
          <a:lstStyle/>
          <a:p>
            <a:r>
              <a:rPr lang="en-US" noProof="0" dirty="0"/>
              <a:t>Collecting evidence from computer systems to a standard that will be accepted in a court of law</a:t>
            </a:r>
          </a:p>
          <a:p>
            <a:r>
              <a:rPr lang="en-US" noProof="0" dirty="0"/>
              <a:t>Digital evidence is latent – interpreted rather than seen</a:t>
            </a:r>
          </a:p>
          <a:p>
            <a:r>
              <a:rPr lang="en-US" noProof="0" dirty="0"/>
              <a:t>Full investigations complex and costly and ordinarily the domain of law enforcement</a:t>
            </a:r>
          </a:p>
          <a:p>
            <a:r>
              <a:rPr lang="en-US" noProof="0" dirty="0"/>
              <a:t>Incident response teams may need to co-operate with investigations</a:t>
            </a:r>
          </a:p>
          <a:p>
            <a:r>
              <a:rPr lang="en-US" noProof="0" dirty="0"/>
              <a:t>Forensic techniques can also be used for incident analysis</a:t>
            </a:r>
          </a:p>
        </p:txBody>
      </p:sp>
      <p:sp>
        <p:nvSpPr>
          <p:cNvPr id="3" name="Title 2"/>
          <p:cNvSpPr>
            <a:spLocks noGrp="1"/>
          </p:cNvSpPr>
          <p:nvPr>
            <p:ph type="title"/>
          </p:nvPr>
        </p:nvSpPr>
        <p:spPr/>
        <p:txBody>
          <a:bodyPr>
            <a:normAutofit fontScale="90000"/>
          </a:bodyPr>
          <a:lstStyle/>
          <a:p>
            <a:r>
              <a:rPr lang="en-US" noProof="0"/>
              <a:t>Digital Forensics Investigations</a:t>
            </a:r>
            <a:endParaRPr lang="en-US" noProof="0" dirty="0"/>
          </a:p>
        </p:txBody>
      </p:sp>
      <p:sp>
        <p:nvSpPr>
          <p:cNvPr id="4" name="Footer Placeholder 3"/>
          <p:cNvSpPr>
            <a:spLocks noGrp="1"/>
          </p:cNvSpPr>
          <p:nvPr>
            <p:ph type="ftr" sz="quarter" idx="3"/>
          </p:nvPr>
        </p:nvSpPr>
        <p:spPr>
          <a:xfrm>
            <a:off x="0" y="5760244"/>
            <a:ext cx="9144000" cy="240506"/>
          </a:xfrm>
        </p:spPr>
        <p:txBody>
          <a:bodyPr/>
          <a:lstStyle/>
          <a:p>
            <a:r>
              <a:rPr lang="en-US"/>
              <a:t>4.2 Forensics Tools</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159</a:t>
            </a:r>
            <a:endParaRPr lang="en-US" dirty="0"/>
          </a:p>
        </p:txBody>
      </p:sp>
    </p:spTree>
    <p:extLst>
      <p:ext uri="{BB962C8B-B14F-4D97-AF65-F5344CB8AC3E}">
        <p14:creationId xmlns:p14="http://schemas.microsoft.com/office/powerpoint/2010/main" val="5673754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5496" y="1412775"/>
            <a:ext cx="9017064" cy="4104457"/>
          </a:xfrm>
        </p:spPr>
        <p:txBody>
          <a:bodyPr>
            <a:normAutofit lnSpcReduction="10000"/>
          </a:bodyPr>
          <a:lstStyle/>
          <a:p>
            <a:r>
              <a:rPr lang="en-US" noProof="0" dirty="0"/>
              <a:t>Incident Response Plan</a:t>
            </a:r>
          </a:p>
          <a:p>
            <a:pPr lvl="1"/>
            <a:r>
              <a:rPr lang="en-US" noProof="0" dirty="0"/>
              <a:t>Scenario-based templates or playbooks for incident identification and response</a:t>
            </a:r>
          </a:p>
          <a:p>
            <a:pPr lvl="1"/>
            <a:r>
              <a:rPr lang="en-US" noProof="0" dirty="0"/>
              <a:t>Overriding aims of incident response</a:t>
            </a:r>
          </a:p>
          <a:p>
            <a:pPr lvl="2"/>
            <a:r>
              <a:rPr lang="en-US" noProof="0" dirty="0"/>
              <a:t>Re-establish a secure working system</a:t>
            </a:r>
          </a:p>
          <a:p>
            <a:pPr lvl="2"/>
            <a:r>
              <a:rPr lang="en-US" noProof="0" dirty="0"/>
              <a:t>Preserve evidence of the incident with the aim of prosecuting the perpetrators</a:t>
            </a:r>
          </a:p>
          <a:p>
            <a:pPr lvl="2"/>
            <a:r>
              <a:rPr lang="en-US" noProof="0" dirty="0"/>
              <a:t>Prevent reoccurrence of the incident</a:t>
            </a:r>
          </a:p>
          <a:p>
            <a:r>
              <a:rPr lang="en-US" noProof="0" dirty="0"/>
              <a:t>Call List / Escalation List</a:t>
            </a:r>
          </a:p>
        </p:txBody>
      </p:sp>
      <p:sp>
        <p:nvSpPr>
          <p:cNvPr id="3" name="Title 2"/>
          <p:cNvSpPr>
            <a:spLocks noGrp="1"/>
          </p:cNvSpPr>
          <p:nvPr>
            <p:ph type="title"/>
          </p:nvPr>
        </p:nvSpPr>
        <p:spPr/>
        <p:txBody>
          <a:bodyPr>
            <a:normAutofit fontScale="90000"/>
          </a:bodyPr>
          <a:lstStyle/>
          <a:p>
            <a:r>
              <a:rPr lang="en-US" noProof="0"/>
              <a:t>Documentation and Forms (1)</a:t>
            </a:r>
            <a:endParaRPr lang="en-US" noProof="0" dirty="0"/>
          </a:p>
        </p:txBody>
      </p:sp>
      <p:sp>
        <p:nvSpPr>
          <p:cNvPr id="4" name="Footer Placeholder 3"/>
          <p:cNvSpPr>
            <a:spLocks noGrp="1"/>
          </p:cNvSpPr>
          <p:nvPr>
            <p:ph type="ftr" sz="quarter" idx="3"/>
          </p:nvPr>
        </p:nvSpPr>
        <p:spPr>
          <a:xfrm>
            <a:off x="0" y="5760244"/>
            <a:ext cx="9144000" cy="240506"/>
          </a:xfrm>
        </p:spPr>
        <p:txBody>
          <a:bodyPr/>
          <a:lstStyle/>
          <a:p>
            <a:r>
              <a:rPr lang="en-US"/>
              <a:t>4.2 Forensics Tools</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160</a:t>
            </a:r>
            <a:endParaRPr lang="en-US" dirty="0"/>
          </a:p>
        </p:txBody>
      </p:sp>
    </p:spTree>
    <p:extLst>
      <p:ext uri="{BB962C8B-B14F-4D97-AF65-F5344CB8AC3E}">
        <p14:creationId xmlns:p14="http://schemas.microsoft.com/office/powerpoint/2010/main" val="13218574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7504" y="1412775"/>
            <a:ext cx="8945056" cy="4176019"/>
          </a:xfrm>
        </p:spPr>
        <p:txBody>
          <a:bodyPr>
            <a:normAutofit fontScale="92500" lnSpcReduction="20000"/>
          </a:bodyPr>
          <a:lstStyle/>
          <a:p>
            <a:r>
              <a:rPr lang="en-US" noProof="0" dirty="0"/>
              <a:t>Incident Form</a:t>
            </a:r>
          </a:p>
          <a:p>
            <a:pPr lvl="1"/>
            <a:r>
              <a:rPr lang="en-US" noProof="0" dirty="0"/>
              <a:t>Date, time, and location</a:t>
            </a:r>
          </a:p>
          <a:p>
            <a:pPr lvl="1"/>
            <a:r>
              <a:rPr lang="en-US" noProof="0" dirty="0"/>
              <a:t>Reporter and incident handler names and contact details</a:t>
            </a:r>
          </a:p>
          <a:p>
            <a:pPr lvl="1"/>
            <a:r>
              <a:rPr lang="en-US" noProof="0" dirty="0"/>
              <a:t>Observation method</a:t>
            </a:r>
          </a:p>
          <a:p>
            <a:pPr lvl="1"/>
            <a:r>
              <a:rPr lang="en-US" noProof="0" dirty="0"/>
              <a:t>Classification and prioritization</a:t>
            </a:r>
          </a:p>
          <a:p>
            <a:pPr lvl="1"/>
            <a:r>
              <a:rPr lang="en-US" noProof="0" dirty="0"/>
              <a:t>Scope</a:t>
            </a:r>
          </a:p>
          <a:p>
            <a:pPr lvl="1"/>
            <a:r>
              <a:rPr lang="en-US" noProof="0" dirty="0"/>
              <a:t>Description, actions, and outcomes</a:t>
            </a:r>
          </a:p>
          <a:p>
            <a:r>
              <a:rPr lang="en-US" noProof="0" dirty="0"/>
              <a:t>Letters of authorization</a:t>
            </a:r>
          </a:p>
          <a:p>
            <a:pPr lvl="1"/>
            <a:r>
              <a:rPr lang="en-US" noProof="0" dirty="0"/>
              <a:t>Seize devices as evidence</a:t>
            </a:r>
          </a:p>
          <a:p>
            <a:pPr lvl="1"/>
            <a:r>
              <a:rPr lang="en-US" noProof="0" dirty="0"/>
              <a:t>Tap network communications</a:t>
            </a:r>
          </a:p>
          <a:p>
            <a:pPr lvl="1"/>
            <a:endParaRPr lang="en-US" noProof="0" dirty="0"/>
          </a:p>
        </p:txBody>
      </p:sp>
      <p:sp>
        <p:nvSpPr>
          <p:cNvPr id="3" name="Title 2"/>
          <p:cNvSpPr>
            <a:spLocks noGrp="1"/>
          </p:cNvSpPr>
          <p:nvPr>
            <p:ph type="title"/>
          </p:nvPr>
        </p:nvSpPr>
        <p:spPr/>
        <p:txBody>
          <a:bodyPr>
            <a:normAutofit fontScale="90000"/>
          </a:bodyPr>
          <a:lstStyle/>
          <a:p>
            <a:r>
              <a:rPr lang="en-US" noProof="0"/>
              <a:t>Documentation and Forms (2)</a:t>
            </a:r>
            <a:endParaRPr lang="en-US" noProof="0" dirty="0"/>
          </a:p>
        </p:txBody>
      </p:sp>
      <p:sp>
        <p:nvSpPr>
          <p:cNvPr id="4" name="Footer Placeholder 3"/>
          <p:cNvSpPr>
            <a:spLocks noGrp="1"/>
          </p:cNvSpPr>
          <p:nvPr>
            <p:ph type="ftr" sz="quarter" idx="3"/>
          </p:nvPr>
        </p:nvSpPr>
        <p:spPr>
          <a:xfrm>
            <a:off x="0" y="5760244"/>
            <a:ext cx="9144000" cy="240506"/>
          </a:xfrm>
        </p:spPr>
        <p:txBody>
          <a:bodyPr/>
          <a:lstStyle/>
          <a:p>
            <a:r>
              <a:rPr lang="en-US"/>
              <a:t>4.2 Forensics Tools</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161</a:t>
            </a:r>
            <a:endParaRPr lang="en-US" dirty="0"/>
          </a:p>
        </p:txBody>
      </p:sp>
    </p:spTree>
    <p:extLst>
      <p:ext uri="{BB962C8B-B14F-4D97-AF65-F5344CB8AC3E}">
        <p14:creationId xmlns:p14="http://schemas.microsoft.com/office/powerpoint/2010/main" val="41364482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noProof="0"/>
              <a:t>Documentation and Forms (3)</a:t>
            </a:r>
            <a:endParaRPr lang="en-US" noProof="0" dirty="0"/>
          </a:p>
        </p:txBody>
      </p:sp>
      <p:pic>
        <p:nvPicPr>
          <p:cNvPr id="7" name="Content Placeholder 6" descr="C:\Users\James\Documents\csaplus\keepsafe EvidenceBag sized.jpg"/>
          <p:cNvPicPr>
            <a:picLocks noGrp="1"/>
          </p:cNvPicPr>
          <p:nvPr>
            <p:ph sz="half" idx="1"/>
          </p:nvPr>
        </p:nvPicPr>
        <p:blipFill>
          <a:blip r:embed="rId3" cstate="print">
            <a:extLst>
              <a:ext uri="{28A0092B-C50C-407E-A947-70E740481C1C}">
                <a14:useLocalDpi xmlns:a14="http://schemas.microsoft.com/office/drawing/2010/main" val="0"/>
              </a:ext>
            </a:extLst>
          </a:blip>
          <a:srcRect/>
          <a:stretch>
            <a:fillRect/>
          </a:stretch>
        </p:blipFill>
        <p:spPr>
          <a:xfrm>
            <a:off x="1267648" y="1577578"/>
            <a:ext cx="2060517" cy="4114800"/>
          </a:xfrm>
        </p:spPr>
      </p:pic>
      <p:sp>
        <p:nvSpPr>
          <p:cNvPr id="4" name="Content Placeholder 3"/>
          <p:cNvSpPr>
            <a:spLocks noGrp="1"/>
          </p:cNvSpPr>
          <p:nvPr>
            <p:ph sz="half" idx="2"/>
          </p:nvPr>
        </p:nvSpPr>
        <p:spPr/>
        <p:txBody>
          <a:bodyPr/>
          <a:lstStyle/>
          <a:p>
            <a:r>
              <a:rPr lang="en-US" noProof="0"/>
              <a:t>Tamper-proof (tamper-evident) bags</a:t>
            </a:r>
          </a:p>
          <a:p>
            <a:r>
              <a:rPr lang="en-US" noProof="0"/>
              <a:t>Chain of Custody</a:t>
            </a:r>
          </a:p>
          <a:p>
            <a:r>
              <a:rPr lang="en-US" noProof="0"/>
              <a:t>Evidence management</a:t>
            </a:r>
          </a:p>
          <a:p>
            <a:pPr lvl="1"/>
            <a:r>
              <a:rPr lang="en-US" noProof="0"/>
              <a:t>Storage</a:t>
            </a:r>
          </a:p>
          <a:p>
            <a:pPr lvl="1"/>
            <a:r>
              <a:rPr lang="en-US" noProof="0"/>
              <a:t>Labelling</a:t>
            </a:r>
            <a:endParaRPr lang="en-US" noProof="0" dirty="0"/>
          </a:p>
        </p:txBody>
      </p:sp>
      <p:sp>
        <p:nvSpPr>
          <p:cNvPr id="8" name="TextBox 7"/>
          <p:cNvSpPr txBox="1"/>
          <p:nvPr/>
        </p:nvSpPr>
        <p:spPr>
          <a:xfrm>
            <a:off x="3161290" y="4807366"/>
            <a:ext cx="1956547" cy="738664"/>
          </a:xfrm>
          <a:prstGeom prst="rect">
            <a:avLst/>
          </a:prstGeom>
          <a:noFill/>
        </p:spPr>
        <p:txBody>
          <a:bodyPr wrap="square" rtlCol="0">
            <a:spAutoFit/>
          </a:bodyPr>
          <a:lstStyle/>
          <a:p>
            <a:pPr algn="ctr"/>
            <a:r>
              <a:rPr lang="en-US" sz="1050" i="1" dirty="0"/>
              <a:t>Ampac KeepSafe™ tamper-evident bag (Image © 2017 Ampac Holdings LLC </a:t>
            </a:r>
            <a:r>
              <a:rPr lang="en-US" sz="1050" i="1" dirty="0">
                <a:hlinkClick r:id="rId4"/>
              </a:rPr>
              <a:t>gtsgo.to/dsf1c</a:t>
            </a:r>
            <a:r>
              <a:rPr lang="en-US" sz="1050" i="1" dirty="0"/>
              <a:t>)</a:t>
            </a:r>
          </a:p>
        </p:txBody>
      </p:sp>
    </p:spTree>
    <p:extLst>
      <p:ext uri="{BB962C8B-B14F-4D97-AF65-F5344CB8AC3E}">
        <p14:creationId xmlns:p14="http://schemas.microsoft.com/office/powerpoint/2010/main" val="106378557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7504" y="1340767"/>
            <a:ext cx="8945056" cy="4176465"/>
          </a:xfrm>
        </p:spPr>
        <p:txBody>
          <a:bodyPr>
            <a:normAutofit fontScale="92500"/>
          </a:bodyPr>
          <a:lstStyle/>
          <a:p>
            <a:r>
              <a:rPr lang="en-US" noProof="0" dirty="0"/>
              <a:t>Using crime tape to isolate the crime scene</a:t>
            </a:r>
          </a:p>
          <a:p>
            <a:pPr lvl="1"/>
            <a:r>
              <a:rPr lang="en-US" noProof="0" dirty="0"/>
              <a:t>Create single entry point</a:t>
            </a:r>
          </a:p>
          <a:p>
            <a:pPr lvl="1"/>
            <a:r>
              <a:rPr lang="en-US" noProof="0" dirty="0"/>
              <a:t>Log people entering and leaving</a:t>
            </a:r>
          </a:p>
          <a:p>
            <a:pPr lvl="1"/>
            <a:r>
              <a:rPr lang="en-US" noProof="0" dirty="0"/>
              <a:t>Log equipment and digital media taken into and out of area</a:t>
            </a:r>
          </a:p>
          <a:p>
            <a:r>
              <a:rPr lang="en-US" noProof="0" dirty="0"/>
              <a:t>Use cameras / microphones to record the progress of the investigation</a:t>
            </a:r>
          </a:p>
          <a:p>
            <a:r>
              <a:rPr lang="en-US" noProof="0" dirty="0"/>
              <a:t>Collection of evidence – what and how?</a:t>
            </a:r>
          </a:p>
          <a:p>
            <a:r>
              <a:rPr lang="en-US" noProof="0" dirty="0"/>
              <a:t>Order of volatility</a:t>
            </a:r>
          </a:p>
        </p:txBody>
      </p:sp>
      <p:sp>
        <p:nvSpPr>
          <p:cNvPr id="3" name="Title 2"/>
          <p:cNvSpPr>
            <a:spLocks noGrp="1"/>
          </p:cNvSpPr>
          <p:nvPr>
            <p:ph type="title"/>
          </p:nvPr>
        </p:nvSpPr>
        <p:spPr/>
        <p:txBody>
          <a:bodyPr>
            <a:normAutofit fontScale="90000"/>
          </a:bodyPr>
          <a:lstStyle/>
          <a:p>
            <a:r>
              <a:rPr lang="en-US" noProof="0"/>
              <a:t>Digital Forensics Crime Scenes</a:t>
            </a:r>
            <a:endParaRPr lang="en-US" noProof="0" dirty="0"/>
          </a:p>
        </p:txBody>
      </p:sp>
      <p:sp>
        <p:nvSpPr>
          <p:cNvPr id="4" name="Footer Placeholder 3"/>
          <p:cNvSpPr>
            <a:spLocks noGrp="1"/>
          </p:cNvSpPr>
          <p:nvPr>
            <p:ph type="ftr" sz="quarter" idx="3"/>
          </p:nvPr>
        </p:nvSpPr>
        <p:spPr>
          <a:xfrm>
            <a:off x="0" y="5760244"/>
            <a:ext cx="9144000" cy="240506"/>
          </a:xfrm>
        </p:spPr>
        <p:txBody>
          <a:bodyPr/>
          <a:lstStyle/>
          <a:p>
            <a:r>
              <a:rPr lang="en-US"/>
              <a:t>4.2 Forensics Tools</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163</a:t>
            </a:r>
            <a:endParaRPr lang="en-US" dirty="0"/>
          </a:p>
        </p:txBody>
      </p:sp>
    </p:spTree>
    <p:extLst>
      <p:ext uri="{BB962C8B-B14F-4D97-AF65-F5344CB8AC3E}">
        <p14:creationId xmlns:p14="http://schemas.microsoft.com/office/powerpoint/2010/main" val="25138440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noProof="0"/>
              <a:t>Digital Forensics Suites (1)</a:t>
            </a:r>
            <a:endParaRPr lang="en-US" noProof="0" dirty="0"/>
          </a:p>
        </p:txBody>
      </p:sp>
      <p:sp>
        <p:nvSpPr>
          <p:cNvPr id="6" name="Content Placeholder 5"/>
          <p:cNvSpPr>
            <a:spLocks noGrp="1"/>
          </p:cNvSpPr>
          <p:nvPr>
            <p:ph sz="half" idx="1"/>
          </p:nvPr>
        </p:nvSpPr>
        <p:spPr/>
        <p:txBody>
          <a:bodyPr>
            <a:normAutofit/>
          </a:bodyPr>
          <a:lstStyle/>
          <a:p>
            <a:r>
              <a:rPr lang="en-US" noProof="0"/>
              <a:t>Software assisting collection and analysis of evidence</a:t>
            </a:r>
          </a:p>
          <a:p>
            <a:r>
              <a:rPr lang="en-US" noProof="0"/>
              <a:t>EnCase Forensic (Guidance Software)</a:t>
            </a:r>
          </a:p>
          <a:p>
            <a:r>
              <a:rPr lang="en-US" noProof="0"/>
              <a:t>Forensic Toolkit (FTK) (AccessData)</a:t>
            </a:r>
            <a:endParaRPr lang="en-US" noProof="0" dirty="0"/>
          </a:p>
        </p:txBody>
      </p:sp>
      <p:pic>
        <p:nvPicPr>
          <p:cNvPr id="8" name="Content Placeholder 7" descr="EnCase Forensic (Image © 2017 Guidance Software Inc. gtsgo.to/e5joj)&#10;"/>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594623" y="1904609"/>
            <a:ext cx="4455319" cy="3460737"/>
          </a:xfrm>
        </p:spPr>
      </p:pic>
      <p:sp>
        <p:nvSpPr>
          <p:cNvPr id="9" name="TextBox 8"/>
          <p:cNvSpPr txBox="1"/>
          <p:nvPr/>
        </p:nvSpPr>
        <p:spPr>
          <a:xfrm>
            <a:off x="4658486" y="5334015"/>
            <a:ext cx="3322098" cy="415498"/>
          </a:xfrm>
          <a:prstGeom prst="rect">
            <a:avLst/>
          </a:prstGeom>
          <a:noFill/>
        </p:spPr>
        <p:txBody>
          <a:bodyPr wrap="square" rtlCol="0">
            <a:spAutoFit/>
          </a:bodyPr>
          <a:lstStyle/>
          <a:p>
            <a:pPr algn="ctr"/>
            <a:r>
              <a:rPr lang="en-US" sz="1050" i="1" dirty="0"/>
              <a:t>EnCase Forensic (Image © 2017 Guidance Software Inc. </a:t>
            </a:r>
            <a:r>
              <a:rPr lang="en-US" sz="1050" i="1" dirty="0">
                <a:hlinkClick r:id="rId4"/>
              </a:rPr>
              <a:t>gtsgo.to/e5joj</a:t>
            </a:r>
            <a:r>
              <a:rPr lang="en-US" sz="1050" i="1" dirty="0"/>
              <a:t>)</a:t>
            </a:r>
          </a:p>
        </p:txBody>
      </p:sp>
    </p:spTree>
    <p:extLst>
      <p:ext uri="{BB962C8B-B14F-4D97-AF65-F5344CB8AC3E}">
        <p14:creationId xmlns:p14="http://schemas.microsoft.com/office/powerpoint/2010/main" val="403990243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noProof="0"/>
              <a:t>Digital Forensics Suites (2)</a:t>
            </a:r>
            <a:endParaRPr lang="en-US" noProof="0" dirty="0"/>
          </a:p>
        </p:txBody>
      </p:sp>
      <p:pic>
        <p:nvPicPr>
          <p:cNvPr id="7" name="Content Placeholder 6" descr="Creating a case using Autopsy and The Sleuth Kit"/>
          <p:cNvPicPr>
            <a:picLocks noGrp="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69056" y="1801740"/>
            <a:ext cx="4457700" cy="3666476"/>
          </a:xfrm>
        </p:spPr>
      </p:pic>
      <p:sp>
        <p:nvSpPr>
          <p:cNvPr id="4" name="Content Placeholder 3"/>
          <p:cNvSpPr>
            <a:spLocks noGrp="1"/>
          </p:cNvSpPr>
          <p:nvPr>
            <p:ph sz="half" idx="2"/>
          </p:nvPr>
        </p:nvSpPr>
        <p:spPr/>
        <p:txBody>
          <a:bodyPr/>
          <a:lstStyle/>
          <a:p>
            <a:r>
              <a:rPr lang="en-US" noProof="0"/>
              <a:t>The Sleuth Kit / Autopsy</a:t>
            </a:r>
          </a:p>
          <a:p>
            <a:r>
              <a:rPr lang="en-US" noProof="0"/>
              <a:t>Helix</a:t>
            </a:r>
          </a:p>
          <a:p>
            <a:r>
              <a:rPr lang="en-US" noProof="0"/>
              <a:t>Cellebrite and mobile device forensics</a:t>
            </a:r>
          </a:p>
          <a:p>
            <a:r>
              <a:rPr lang="en-US" noProof="0"/>
              <a:t>Sysinternals</a:t>
            </a:r>
            <a:endParaRPr lang="en-US" noProof="0" dirty="0"/>
          </a:p>
        </p:txBody>
      </p:sp>
    </p:spTree>
    <p:extLst>
      <p:ext uri="{BB962C8B-B14F-4D97-AF65-F5344CB8AC3E}">
        <p14:creationId xmlns:p14="http://schemas.microsoft.com/office/powerpoint/2010/main" val="26620763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2"/>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Barista Retail Sal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Barista Retail Sales" id="{95B5E1FF-A33A-424D-8081-71FD54102483}" vid="{544AE75F-FCAA-41C4-86DF-99DC9749002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Barista Retail Sales</Template>
  <TotalTime>3827</TotalTime>
  <Words>1786</Words>
  <Application>Microsoft Office PowerPoint</Application>
  <PresentationFormat>On-screen Show (4:3)</PresentationFormat>
  <Paragraphs>223</Paragraphs>
  <Slides>28</Slides>
  <Notes>28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Arial</vt:lpstr>
      <vt:lpstr>Calibri</vt:lpstr>
      <vt:lpstr>Wingdings</vt:lpstr>
      <vt:lpstr>Barista Retail Sales</vt:lpstr>
      <vt:lpstr>CompTIA CySA+ Certification</vt:lpstr>
      <vt:lpstr>PowerPoint Presentation</vt:lpstr>
      <vt:lpstr>Digital Forensics Investigations</vt:lpstr>
      <vt:lpstr>Documentation and Forms (1)</vt:lpstr>
      <vt:lpstr>Documentation and Forms (2)</vt:lpstr>
      <vt:lpstr>Documentation and Forms (3)</vt:lpstr>
      <vt:lpstr>Digital Forensics Crime Scenes</vt:lpstr>
      <vt:lpstr>Digital Forensics Suites (1)</vt:lpstr>
      <vt:lpstr>Digital Forensics Suites (2)</vt:lpstr>
      <vt:lpstr>Digital Forensics Workstation</vt:lpstr>
      <vt:lpstr>Image Acquisition (1)</vt:lpstr>
      <vt:lpstr>Image Acquisition (2)</vt:lpstr>
      <vt:lpstr>Image Acquisition (3)</vt:lpstr>
      <vt:lpstr>Image Acquisition (4)</vt:lpstr>
      <vt:lpstr>Password Cracking</vt:lpstr>
      <vt:lpstr>Password Crackers</vt:lpstr>
      <vt:lpstr>Password Attack Types</vt:lpstr>
      <vt:lpstr>Pass-the-Hash (1)</vt:lpstr>
      <vt:lpstr>Pass-the-Hash (2)</vt:lpstr>
      <vt:lpstr>Pass-the-Hash (3)</vt:lpstr>
      <vt:lpstr>Pass-the-Hash (4)</vt:lpstr>
      <vt:lpstr>Analysis Utilities (1)</vt:lpstr>
      <vt:lpstr>Analysis Utilities (2)</vt:lpstr>
      <vt:lpstr>Analysis Utilities (3)</vt:lpstr>
      <vt:lpstr>Analysis Utilities (4)</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jkldslksdj</dc:title>
  <dc:creator>Student</dc:creator>
  <cp:lastModifiedBy>Kenneth Jones</cp:lastModifiedBy>
  <cp:revision>545</cp:revision>
  <cp:lastPrinted>2019-04-30T13:46:42Z</cp:lastPrinted>
  <dcterms:created xsi:type="dcterms:W3CDTF">2012-02-10T11:33:12Z</dcterms:created>
  <dcterms:modified xsi:type="dcterms:W3CDTF">2019-05-05T07:44:25Z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322F10E6-1A27-406E-AD67-67C06866BA2C</vt:lpwstr>
  </property>
  <property fmtid="{D5CDD505-2E9C-101B-9397-08002B2CF9AE}" pid="3" name="ArticulatePath">
    <vt:lpwstr>ETB Open Day Presentation</vt:lpwstr>
  </property>
</Properties>
</file>